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webextensions/webextension5.xml" ContentType="application/vnd.ms-office.webextension+xml"/>
  <Override PartName="/ppt/webextensions/webextension6.xml" ContentType="application/vnd.ms-office.webextension+xml"/>
  <Override PartName="/ppt/webextensions/webextension7.xml" ContentType="application/vnd.ms-office.webextension+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Lst>
  <p:notesMasterIdLst>
    <p:notesMasterId r:id="rId37"/>
  </p:notesMasterIdLst>
  <p:sldIdLst>
    <p:sldId id="256" r:id="rId2"/>
    <p:sldId id="299" r:id="rId3"/>
    <p:sldId id="262" r:id="rId4"/>
    <p:sldId id="360" r:id="rId5"/>
    <p:sldId id="361" r:id="rId6"/>
    <p:sldId id="362" r:id="rId7"/>
    <p:sldId id="369" r:id="rId8"/>
    <p:sldId id="258" r:id="rId9"/>
    <p:sldId id="278" r:id="rId10"/>
    <p:sldId id="293" r:id="rId11"/>
    <p:sldId id="260" r:id="rId12"/>
    <p:sldId id="287" r:id="rId13"/>
    <p:sldId id="288" r:id="rId14"/>
    <p:sldId id="290" r:id="rId15"/>
    <p:sldId id="291" r:id="rId16"/>
    <p:sldId id="370" r:id="rId17"/>
    <p:sldId id="354" r:id="rId18"/>
    <p:sldId id="355" r:id="rId19"/>
    <p:sldId id="264" r:id="rId20"/>
    <p:sldId id="356" r:id="rId21"/>
    <p:sldId id="352" r:id="rId22"/>
    <p:sldId id="308" r:id="rId23"/>
    <p:sldId id="331" r:id="rId24"/>
    <p:sldId id="353" r:id="rId25"/>
    <p:sldId id="317" r:id="rId26"/>
    <p:sldId id="302" r:id="rId27"/>
    <p:sldId id="257" r:id="rId28"/>
    <p:sldId id="259" r:id="rId29"/>
    <p:sldId id="357" r:id="rId30"/>
    <p:sldId id="358" r:id="rId31"/>
    <p:sldId id="359" r:id="rId32"/>
    <p:sldId id="364" r:id="rId33"/>
    <p:sldId id="261" r:id="rId34"/>
    <p:sldId id="367" r:id="rId35"/>
    <p:sldId id="36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EBE9B"/>
    <a:srgbClr val="F7F7F7"/>
    <a:srgbClr val="FCDB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6AE722-9A59-4AC9-BB30-96C148D8DC0B}" v="3" dt="2025-05-21T10:35:11.1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5033" autoAdjust="0"/>
  </p:normalViewPr>
  <p:slideViewPr>
    <p:cSldViewPr snapToGrid="0">
      <p:cViewPr varScale="1">
        <p:scale>
          <a:sx n="78" d="100"/>
          <a:sy n="78" d="100"/>
        </p:scale>
        <p:origin x="86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rif Ahmed" userId="a0995d334012317f" providerId="LiveId" clId="{466AE722-9A59-4AC9-BB30-96C148D8DC0B}"/>
    <pc:docChg chg="undo redo custSel addSld delSld modSld sldOrd addMainMaster delMainMaster modMainMaster">
      <pc:chgData name="Sherif Ahmed" userId="a0995d334012317f" providerId="LiveId" clId="{466AE722-9A59-4AC9-BB30-96C148D8DC0B}" dt="2025-05-23T10:16:39.626" v="3076" actId="14100"/>
      <pc:docMkLst>
        <pc:docMk/>
      </pc:docMkLst>
      <pc:sldChg chg="addSp delSp modSp new mod modTransition setBg modClrScheme chgLayout">
        <pc:chgData name="Sherif Ahmed" userId="a0995d334012317f" providerId="LiveId" clId="{466AE722-9A59-4AC9-BB30-96C148D8DC0B}" dt="2025-05-23T10:05:26.577" v="2913"/>
        <pc:sldMkLst>
          <pc:docMk/>
          <pc:sldMk cId="1733541495" sldId="256"/>
        </pc:sldMkLst>
        <pc:spChg chg="mod">
          <ac:chgData name="Sherif Ahmed" userId="a0995d334012317f" providerId="LiveId" clId="{466AE722-9A59-4AC9-BB30-96C148D8DC0B}" dt="2025-05-23T08:07:29.517" v="2371" actId="122"/>
          <ac:spMkLst>
            <pc:docMk/>
            <pc:sldMk cId="1733541495" sldId="256"/>
            <ac:spMk id="2" creationId="{85D2621C-761A-AB96-CE8C-1ABF13DFC7A8}"/>
          </ac:spMkLst>
        </pc:spChg>
        <pc:spChg chg="mod">
          <ac:chgData name="Sherif Ahmed" userId="a0995d334012317f" providerId="LiveId" clId="{466AE722-9A59-4AC9-BB30-96C148D8DC0B}" dt="2025-05-23T06:45:25.457" v="1999" actId="20577"/>
          <ac:spMkLst>
            <pc:docMk/>
            <pc:sldMk cId="1733541495" sldId="256"/>
            <ac:spMk id="3" creationId="{895BD0BA-04C5-4BB0-791F-81B55A308296}"/>
          </ac:spMkLst>
        </pc:spChg>
        <pc:spChg chg="add">
          <ac:chgData name="Sherif Ahmed" userId="a0995d334012317f" providerId="LiveId" clId="{466AE722-9A59-4AC9-BB30-96C148D8DC0B}" dt="2025-05-21T11:00:03.269" v="21" actId="26606"/>
          <ac:spMkLst>
            <pc:docMk/>
            <pc:sldMk cId="1733541495" sldId="256"/>
            <ac:spMk id="9" creationId="{4187D111-0A9D-421B-84EB-FC5811C3A931}"/>
          </ac:spMkLst>
        </pc:spChg>
        <pc:spChg chg="add">
          <ac:chgData name="Sherif Ahmed" userId="a0995d334012317f" providerId="LiveId" clId="{466AE722-9A59-4AC9-BB30-96C148D8DC0B}" dt="2025-05-21T11:00:03.269" v="21" actId="26606"/>
          <ac:spMkLst>
            <pc:docMk/>
            <pc:sldMk cId="1733541495" sldId="256"/>
            <ac:spMk id="44" creationId="{218D3B53-4071-48E8-9CB1-4566DAFA0BAE}"/>
          </ac:spMkLst>
        </pc:spChg>
        <pc:grpChg chg="add">
          <ac:chgData name="Sherif Ahmed" userId="a0995d334012317f" providerId="LiveId" clId="{466AE722-9A59-4AC9-BB30-96C148D8DC0B}" dt="2025-05-21T11:00:03.269" v="21" actId="26606"/>
          <ac:grpSpMkLst>
            <pc:docMk/>
            <pc:sldMk cId="1733541495" sldId="256"/>
            <ac:grpSpMk id="11" creationId="{CEC7A2BB-E03E-436B-ABA5-3EBC8FB4066D}"/>
          </ac:grpSpMkLst>
        </pc:grpChg>
        <pc:graphicFrameChg chg="add del mod modGraphic">
          <ac:chgData name="Sherif Ahmed" userId="a0995d334012317f" providerId="LiveId" clId="{466AE722-9A59-4AC9-BB30-96C148D8DC0B}" dt="2025-05-23T06:46:10.232" v="2003" actId="478"/>
          <ac:graphicFrameMkLst>
            <pc:docMk/>
            <pc:sldMk cId="1733541495" sldId="256"/>
            <ac:graphicFrameMk id="5" creationId="{2C3F1F79-128F-6A5A-CA41-6446CCA3C533}"/>
          </ac:graphicFrameMkLst>
        </pc:graphicFrameChg>
        <pc:picChg chg="add">
          <ac:chgData name="Sherif Ahmed" userId="a0995d334012317f" providerId="LiveId" clId="{466AE722-9A59-4AC9-BB30-96C148D8DC0B}" dt="2025-05-21T11:00:03.269" v="21" actId="26606"/>
          <ac:picMkLst>
            <pc:docMk/>
            <pc:sldMk cId="1733541495" sldId="256"/>
            <ac:picMk id="4" creationId="{843D8BAC-3537-D1C9-CD3C-E8BCDF0D148B}"/>
          </ac:picMkLst>
        </pc:picChg>
        <pc:picChg chg="add mod">
          <ac:chgData name="Sherif Ahmed" userId="a0995d334012317f" providerId="LiveId" clId="{466AE722-9A59-4AC9-BB30-96C148D8DC0B}" dt="2025-05-23T08:06:24.775" v="2361" actId="14100"/>
          <ac:picMkLst>
            <pc:docMk/>
            <pc:sldMk cId="1733541495" sldId="256"/>
            <ac:picMk id="7" creationId="{FE164A93-D337-6393-1032-181870BD559C}"/>
          </ac:picMkLst>
        </pc:picChg>
        <pc:picChg chg="add mod">
          <ac:chgData name="Sherif Ahmed" userId="a0995d334012317f" providerId="LiveId" clId="{466AE722-9A59-4AC9-BB30-96C148D8DC0B}" dt="2025-05-21T11:25:16.757" v="123" actId="1076"/>
          <ac:picMkLst>
            <pc:docMk/>
            <pc:sldMk cId="1733541495" sldId="256"/>
            <ac:picMk id="10" creationId="{14BA0EFB-A6DF-899A-63A2-E286CE0C6C8A}"/>
          </ac:picMkLst>
        </pc:picChg>
      </pc:sldChg>
      <pc:sldChg chg="addSp delSp modSp new del mod setBg modClrScheme setClrOvrMap delDesignElem chgLayout">
        <pc:chgData name="Sherif Ahmed" userId="a0995d334012317f" providerId="LiveId" clId="{466AE722-9A59-4AC9-BB30-96C148D8DC0B}" dt="2025-05-21T10:58:23.280" v="18" actId="47"/>
        <pc:sldMkLst>
          <pc:docMk/>
          <pc:sldMk cId="2113556951" sldId="256"/>
        </pc:sldMkLst>
      </pc:sldChg>
      <pc:sldChg chg="addSp delSp modSp add mod ord modTransition setBg delDesignElem">
        <pc:chgData name="Sherif Ahmed" userId="a0995d334012317f" providerId="LiveId" clId="{466AE722-9A59-4AC9-BB30-96C148D8DC0B}" dt="2025-05-23T10:05:26.577" v="2913"/>
        <pc:sldMkLst>
          <pc:docMk/>
          <pc:sldMk cId="52444371" sldId="257"/>
        </pc:sldMkLst>
        <pc:spChg chg="mod">
          <ac:chgData name="Sherif Ahmed" userId="a0995d334012317f" providerId="LiveId" clId="{466AE722-9A59-4AC9-BB30-96C148D8DC0B}" dt="2025-05-23T09:47:20.356" v="2834" actId="1076"/>
          <ac:spMkLst>
            <pc:docMk/>
            <pc:sldMk cId="52444371" sldId="257"/>
            <ac:spMk id="2" creationId="{73FD79B4-5D15-5604-51D9-02008DFCDAC9}"/>
          </ac:spMkLst>
        </pc:spChg>
        <pc:spChg chg="mod">
          <ac:chgData name="Sherif Ahmed" userId="a0995d334012317f" providerId="LiveId" clId="{466AE722-9A59-4AC9-BB30-96C148D8DC0B}" dt="2025-05-23T09:47:43.024" v="2838" actId="108"/>
          <ac:spMkLst>
            <pc:docMk/>
            <pc:sldMk cId="52444371" sldId="257"/>
            <ac:spMk id="3" creationId="{909C45FA-165B-4787-799A-80445860660A}"/>
          </ac:spMkLst>
        </pc:spChg>
        <pc:spChg chg="add">
          <ac:chgData name="Sherif Ahmed" userId="a0995d334012317f" providerId="LiveId" clId="{466AE722-9A59-4AC9-BB30-96C148D8DC0B}" dt="2025-05-21T11:00:38.209" v="24" actId="26606"/>
          <ac:spMkLst>
            <pc:docMk/>
            <pc:sldMk cId="52444371" sldId="257"/>
            <ac:spMk id="6" creationId="{4E1EF4E8-5513-4BF5-BC41-04645281C672}"/>
          </ac:spMkLst>
        </pc:spChg>
        <pc:spChg chg="add">
          <ac:chgData name="Sherif Ahmed" userId="a0995d334012317f" providerId="LiveId" clId="{466AE722-9A59-4AC9-BB30-96C148D8DC0B}" dt="2025-05-21T11:00:38.209" v="24" actId="26606"/>
          <ac:spMkLst>
            <pc:docMk/>
            <pc:sldMk cId="52444371" sldId="257"/>
            <ac:spMk id="8" creationId="{445FE972-3FD1-42A0-917A-5FC226BB7D2A}"/>
          </ac:spMkLst>
        </pc:spChg>
        <pc:grpChg chg="add">
          <ac:chgData name="Sherif Ahmed" userId="a0995d334012317f" providerId="LiveId" clId="{466AE722-9A59-4AC9-BB30-96C148D8DC0B}" dt="2025-05-21T11:00:38.209" v="24" actId="26606"/>
          <ac:grpSpMkLst>
            <pc:docMk/>
            <pc:sldMk cId="52444371" sldId="257"/>
            <ac:grpSpMk id="7" creationId="{4A1F22E2-9813-4EBC-A701-AAAA6ED15D72}"/>
          </ac:grpSpMkLst>
        </pc:grpChg>
        <pc:picChg chg="mod ord">
          <ac:chgData name="Sherif Ahmed" userId="a0995d334012317f" providerId="LiveId" clId="{466AE722-9A59-4AC9-BB30-96C148D8DC0B}" dt="2025-05-23T09:47:07.070" v="2830" actId="1076"/>
          <ac:picMkLst>
            <pc:docMk/>
            <pc:sldMk cId="52444371" sldId="257"/>
            <ac:picMk id="4" creationId="{DDE359C4-6010-3F98-D35B-6105137483D1}"/>
          </ac:picMkLst>
        </pc:picChg>
      </pc:sldChg>
      <pc:sldChg chg="add del">
        <pc:chgData name="Sherif Ahmed" userId="a0995d334012317f" providerId="LiveId" clId="{466AE722-9A59-4AC9-BB30-96C148D8DC0B}" dt="2025-05-21T10:35:16.125" v="4" actId="47"/>
        <pc:sldMkLst>
          <pc:docMk/>
          <pc:sldMk cId="841986448" sldId="257"/>
        </pc:sldMkLst>
      </pc:sldChg>
      <pc:sldChg chg="addSp delSp modSp add mod ord modTransition setBg addAnim delAnim modAnim delDesignElem">
        <pc:chgData name="Sherif Ahmed" userId="a0995d334012317f" providerId="LiveId" clId="{466AE722-9A59-4AC9-BB30-96C148D8DC0B}" dt="2025-05-23T10:07:52.861" v="2924"/>
        <pc:sldMkLst>
          <pc:docMk/>
          <pc:sldMk cId="2850083133" sldId="258"/>
        </pc:sldMkLst>
        <pc:spChg chg="mod ord">
          <ac:chgData name="Sherif Ahmed" userId="a0995d334012317f" providerId="LiveId" clId="{466AE722-9A59-4AC9-BB30-96C148D8DC0B}" dt="2025-05-23T09:33:01.105" v="2785" actId="108"/>
          <ac:spMkLst>
            <pc:docMk/>
            <pc:sldMk cId="2850083133" sldId="258"/>
            <ac:spMk id="2" creationId="{7B272CEF-4119-1ADD-791D-1B5C40E9CF31}"/>
          </ac:spMkLst>
        </pc:spChg>
        <pc:spChg chg="add del">
          <ac:chgData name="Sherif Ahmed" userId="a0995d334012317f" providerId="LiveId" clId="{466AE722-9A59-4AC9-BB30-96C148D8DC0B}" dt="2025-05-23T09:29:43.630" v="2745" actId="26606"/>
          <ac:spMkLst>
            <pc:docMk/>
            <pc:sldMk cId="2850083133" sldId="258"/>
            <ac:spMk id="68" creationId="{C7FE5201-BB98-480C-BADB-207C8F893897}"/>
          </ac:spMkLst>
        </pc:spChg>
        <pc:spChg chg="add del">
          <ac:chgData name="Sherif Ahmed" userId="a0995d334012317f" providerId="LiveId" clId="{466AE722-9A59-4AC9-BB30-96C148D8DC0B}" dt="2025-05-23T09:29:43.630" v="2745" actId="26606"/>
          <ac:spMkLst>
            <pc:docMk/>
            <pc:sldMk cId="2850083133" sldId="258"/>
            <ac:spMk id="71" creationId="{2A56D982-198E-436A-A2D7-B9877B370619}"/>
          </ac:spMkLst>
        </pc:spChg>
        <pc:spChg chg="add del">
          <ac:chgData name="Sherif Ahmed" userId="a0995d334012317f" providerId="LiveId" clId="{466AE722-9A59-4AC9-BB30-96C148D8DC0B}" dt="2025-05-23T09:29:20.067" v="2737" actId="26606"/>
          <ac:spMkLst>
            <pc:docMk/>
            <pc:sldMk cId="2850083133" sldId="258"/>
            <ac:spMk id="76" creationId="{BA6285CA-6AFA-4F27-AFB5-1B32CDE09B1A}"/>
          </ac:spMkLst>
        </pc:spChg>
        <pc:spChg chg="add del">
          <ac:chgData name="Sherif Ahmed" userId="a0995d334012317f" providerId="LiveId" clId="{466AE722-9A59-4AC9-BB30-96C148D8DC0B}" dt="2025-05-23T09:29:20.067" v="2737" actId="26606"/>
          <ac:spMkLst>
            <pc:docMk/>
            <pc:sldMk cId="2850083133" sldId="258"/>
            <ac:spMk id="111" creationId="{A7050958-138C-4DA8-9DF5-1A9D65C19168}"/>
          </ac:spMkLst>
        </pc:spChg>
        <pc:spChg chg="add del">
          <ac:chgData name="Sherif Ahmed" userId="a0995d334012317f" providerId="LiveId" clId="{466AE722-9A59-4AC9-BB30-96C148D8DC0B}" dt="2025-05-23T09:29:22.836" v="2739" actId="26606"/>
          <ac:spMkLst>
            <pc:docMk/>
            <pc:sldMk cId="2850083133" sldId="258"/>
            <ac:spMk id="113" creationId="{13B6DAC6-0186-4D62-AD69-90B9C0411EA3}"/>
          </ac:spMkLst>
        </pc:spChg>
        <pc:spChg chg="add del">
          <ac:chgData name="Sherif Ahmed" userId="a0995d334012317f" providerId="LiveId" clId="{466AE722-9A59-4AC9-BB30-96C148D8DC0B}" dt="2025-05-23T09:29:22.836" v="2739" actId="26606"/>
          <ac:spMkLst>
            <pc:docMk/>
            <pc:sldMk cId="2850083133" sldId="258"/>
            <ac:spMk id="115" creationId="{429C64BC-8915-422E-9361-EE04C48FFD40}"/>
          </ac:spMkLst>
        </pc:spChg>
        <pc:spChg chg="add del">
          <ac:chgData name="Sherif Ahmed" userId="a0995d334012317f" providerId="LiveId" clId="{466AE722-9A59-4AC9-BB30-96C148D8DC0B}" dt="2025-05-23T09:29:30.884" v="2742" actId="26606"/>
          <ac:spMkLst>
            <pc:docMk/>
            <pc:sldMk cId="2850083133" sldId="258"/>
            <ac:spMk id="117" creationId="{4E1EF4E8-5513-4BF5-BC41-04645281C672}"/>
          </ac:spMkLst>
        </pc:spChg>
        <pc:spChg chg="add del">
          <ac:chgData name="Sherif Ahmed" userId="a0995d334012317f" providerId="LiveId" clId="{466AE722-9A59-4AC9-BB30-96C148D8DC0B}" dt="2025-05-23T09:29:30.884" v="2742" actId="26606"/>
          <ac:spMkLst>
            <pc:docMk/>
            <pc:sldMk cId="2850083133" sldId="258"/>
            <ac:spMk id="118" creationId="{D22FBD32-C88A-4C1D-BC76-613A93944B72}"/>
          </ac:spMkLst>
        </pc:spChg>
        <pc:spChg chg="add del">
          <ac:chgData name="Sherif Ahmed" userId="a0995d334012317f" providerId="LiveId" clId="{466AE722-9A59-4AC9-BB30-96C148D8DC0B}" dt="2025-05-23T09:29:43.618" v="2744" actId="26606"/>
          <ac:spMkLst>
            <pc:docMk/>
            <pc:sldMk cId="2850083133" sldId="258"/>
            <ac:spMk id="121" creationId="{4E1EF4E8-5513-4BF5-BC41-04645281C672}"/>
          </ac:spMkLst>
        </pc:spChg>
        <pc:spChg chg="add del">
          <ac:chgData name="Sherif Ahmed" userId="a0995d334012317f" providerId="LiveId" clId="{466AE722-9A59-4AC9-BB30-96C148D8DC0B}" dt="2025-05-23T09:29:43.618" v="2744" actId="26606"/>
          <ac:spMkLst>
            <pc:docMk/>
            <pc:sldMk cId="2850083133" sldId="258"/>
            <ac:spMk id="124" creationId="{00FA6579-9606-4A7A-8519-FBED9C6FAA91}"/>
          </ac:spMkLst>
        </pc:spChg>
        <pc:spChg chg="add">
          <ac:chgData name="Sherif Ahmed" userId="a0995d334012317f" providerId="LiveId" clId="{466AE722-9A59-4AC9-BB30-96C148D8DC0B}" dt="2025-05-23T09:29:43.630" v="2745" actId="26606"/>
          <ac:spMkLst>
            <pc:docMk/>
            <pc:sldMk cId="2850083133" sldId="258"/>
            <ac:spMk id="126" creationId="{D0A348B8-3F2F-474A-A276-9C90661762B0}"/>
          </ac:spMkLst>
        </pc:spChg>
        <pc:spChg chg="add">
          <ac:chgData name="Sherif Ahmed" userId="a0995d334012317f" providerId="LiveId" clId="{466AE722-9A59-4AC9-BB30-96C148D8DC0B}" dt="2025-05-23T09:29:43.630" v="2745" actId="26606"/>
          <ac:spMkLst>
            <pc:docMk/>
            <pc:sldMk cId="2850083133" sldId="258"/>
            <ac:spMk id="129" creationId="{8606225D-3AFB-411A-A409-9199957FC936}"/>
          </ac:spMkLst>
        </pc:spChg>
        <pc:grpChg chg="add del">
          <ac:chgData name="Sherif Ahmed" userId="a0995d334012317f" providerId="LiveId" clId="{466AE722-9A59-4AC9-BB30-96C148D8DC0B}" dt="2025-05-23T09:29:43.630" v="2745" actId="26606"/>
          <ac:grpSpMkLst>
            <pc:docMk/>
            <pc:sldMk cId="2850083133" sldId="258"/>
            <ac:grpSpMk id="69" creationId="{389B4FDB-F9D1-4D43-B86D-51ACE9F90734}"/>
          </ac:grpSpMkLst>
        </pc:grpChg>
        <pc:grpChg chg="add del">
          <ac:chgData name="Sherif Ahmed" userId="a0995d334012317f" providerId="LiveId" clId="{466AE722-9A59-4AC9-BB30-96C148D8DC0B}" dt="2025-05-23T09:29:20.067" v="2737" actId="26606"/>
          <ac:grpSpMkLst>
            <pc:docMk/>
            <pc:sldMk cId="2850083133" sldId="258"/>
            <ac:grpSpMk id="78" creationId="{7CC099DD-8E7F-4878-A418-76859A85E971}"/>
          </ac:grpSpMkLst>
        </pc:grpChg>
        <pc:grpChg chg="add del">
          <ac:chgData name="Sherif Ahmed" userId="a0995d334012317f" providerId="LiveId" clId="{466AE722-9A59-4AC9-BB30-96C148D8DC0B}" dt="2025-05-23T09:29:30.884" v="2742" actId="26606"/>
          <ac:grpSpMkLst>
            <pc:docMk/>
            <pc:sldMk cId="2850083133" sldId="258"/>
            <ac:grpSpMk id="80" creationId="{53499997-BC46-4896-AEA5-37EC629D2291}"/>
          </ac:grpSpMkLst>
        </pc:grpChg>
        <pc:grpChg chg="add del">
          <ac:chgData name="Sherif Ahmed" userId="a0995d334012317f" providerId="LiveId" clId="{466AE722-9A59-4AC9-BB30-96C148D8DC0B}" dt="2025-05-23T09:29:22.836" v="2739" actId="26606"/>
          <ac:grpSpMkLst>
            <pc:docMk/>
            <pc:sldMk cId="2850083133" sldId="258"/>
            <ac:grpSpMk id="114" creationId="{A0297160-077C-4B0C-9F1E-6519CEDB84C4}"/>
          </ac:grpSpMkLst>
        </pc:grpChg>
        <pc:grpChg chg="add del">
          <ac:chgData name="Sherif Ahmed" userId="a0995d334012317f" providerId="LiveId" clId="{466AE722-9A59-4AC9-BB30-96C148D8DC0B}" dt="2025-05-23T09:29:43.618" v="2744" actId="26606"/>
          <ac:grpSpMkLst>
            <pc:docMk/>
            <pc:sldMk cId="2850083133" sldId="258"/>
            <ac:grpSpMk id="122" creationId="{0854B02B-0B9C-4F1C-AA77-810192994456}"/>
          </ac:grpSpMkLst>
        </pc:grpChg>
        <pc:grpChg chg="add">
          <ac:chgData name="Sherif Ahmed" userId="a0995d334012317f" providerId="LiveId" clId="{466AE722-9A59-4AC9-BB30-96C148D8DC0B}" dt="2025-05-23T09:29:43.630" v="2745" actId="26606"/>
          <ac:grpSpMkLst>
            <pc:docMk/>
            <pc:sldMk cId="2850083133" sldId="258"/>
            <ac:grpSpMk id="127" creationId="{46400ECE-9877-489B-9D66-A71DE0575CF3}"/>
          </ac:grpSpMkLst>
        </pc:grpChg>
        <pc:picChg chg="add mod">
          <ac:chgData name="Sherif Ahmed" userId="a0995d334012317f" providerId="LiveId" clId="{466AE722-9A59-4AC9-BB30-96C148D8DC0B}" dt="2025-05-23T09:30:57.646" v="2747" actId="27614"/>
          <ac:picMkLst>
            <pc:docMk/>
            <pc:sldMk cId="2850083133" sldId="258"/>
            <ac:picMk id="10" creationId="{AE9C8CE1-497A-F3C9-4E86-3768B8118C3C}"/>
          </ac:picMkLst>
        </pc:picChg>
      </pc:sldChg>
      <pc:sldChg chg="addSp delSp modSp add mod modTransition setBg delDesignElem modShow modNotesTx">
        <pc:chgData name="Sherif Ahmed" userId="a0995d334012317f" providerId="LiveId" clId="{466AE722-9A59-4AC9-BB30-96C148D8DC0B}" dt="2025-05-23T10:05:26.577" v="2913"/>
        <pc:sldMkLst>
          <pc:docMk/>
          <pc:sldMk cId="1209410741" sldId="259"/>
        </pc:sldMkLst>
        <pc:spChg chg="del mod">
          <ac:chgData name="Sherif Ahmed" userId="a0995d334012317f" providerId="LiveId" clId="{466AE722-9A59-4AC9-BB30-96C148D8DC0B}" dt="2025-05-23T08:08:32.797" v="2372" actId="478"/>
          <ac:spMkLst>
            <pc:docMk/>
            <pc:sldMk cId="1209410741" sldId="259"/>
            <ac:spMk id="2" creationId="{F51FB515-2F0F-150E-8157-D4A15B9F4565}"/>
          </ac:spMkLst>
        </pc:spChg>
        <pc:spChg chg="add del mod">
          <ac:chgData name="Sherif Ahmed" userId="a0995d334012317f" providerId="LiveId" clId="{466AE722-9A59-4AC9-BB30-96C148D8DC0B}" dt="2025-05-23T08:08:34.655" v="2373" actId="478"/>
          <ac:spMkLst>
            <pc:docMk/>
            <pc:sldMk cId="1209410741" sldId="259"/>
            <ac:spMk id="4" creationId="{65EBF594-CB29-7FC8-A835-93F81A405C03}"/>
          </ac:spMkLst>
        </pc:spChg>
        <pc:spChg chg="add mod">
          <ac:chgData name="Sherif Ahmed" userId="a0995d334012317f" providerId="LiveId" clId="{466AE722-9A59-4AC9-BB30-96C148D8DC0B}" dt="2025-05-23T08:09:42.587" v="2392"/>
          <ac:spMkLst>
            <pc:docMk/>
            <pc:sldMk cId="1209410741" sldId="259"/>
            <ac:spMk id="7" creationId="{8826A14A-47AF-31C9-1657-03C74E97C08D}"/>
          </ac:spMkLst>
        </pc:spChg>
        <pc:picChg chg="add mod">
          <ac:chgData name="Sherif Ahmed" userId="a0995d334012317f" providerId="LiveId" clId="{466AE722-9A59-4AC9-BB30-96C148D8DC0B}" dt="2025-05-23T09:17:22.265" v="2704" actId="1076"/>
          <ac:picMkLst>
            <pc:docMk/>
            <pc:sldMk cId="1209410741" sldId="259"/>
            <ac:picMk id="3" creationId="{DE8EBF14-E069-5CB0-CE81-17113674CB2D}"/>
          </ac:picMkLst>
        </pc:picChg>
        <pc:picChg chg="add del mod">
          <ac:chgData name="Sherif Ahmed" userId="a0995d334012317f" providerId="LiveId" clId="{466AE722-9A59-4AC9-BB30-96C148D8DC0B}" dt="2025-05-23T09:16:46.849" v="2697" actId="478"/>
          <ac:picMkLst>
            <pc:docMk/>
            <pc:sldMk cId="1209410741" sldId="259"/>
            <ac:picMk id="6" creationId="{FF318817-CF2F-7CFC-75C9-748D0789CC4E}"/>
          </ac:picMkLst>
        </pc:picChg>
      </pc:sldChg>
      <pc:sldChg chg="addSp delSp modSp add mod ord modTransition setBg addAnim delAnim modAnim modNotesTx">
        <pc:chgData name="Sherif Ahmed" userId="a0995d334012317f" providerId="LiveId" clId="{466AE722-9A59-4AC9-BB30-96C148D8DC0B}" dt="2025-05-23T10:07:42.134" v="2922"/>
        <pc:sldMkLst>
          <pc:docMk/>
          <pc:sldMk cId="3315232610" sldId="260"/>
        </pc:sldMkLst>
        <pc:spChg chg="mod ord">
          <ac:chgData name="Sherif Ahmed" userId="a0995d334012317f" providerId="LiveId" clId="{466AE722-9A59-4AC9-BB30-96C148D8DC0B}" dt="2025-05-23T09:32:46.532" v="2784" actId="20577"/>
          <ac:spMkLst>
            <pc:docMk/>
            <pc:sldMk cId="3315232610" sldId="260"/>
            <ac:spMk id="2" creationId="{62B5E9F8-A44E-31C6-EABF-F61495E6A7F4}"/>
          </ac:spMkLst>
        </pc:spChg>
        <pc:spChg chg="add del">
          <ac:chgData name="Sherif Ahmed" userId="a0995d334012317f" providerId="LiveId" clId="{466AE722-9A59-4AC9-BB30-96C148D8DC0B}" dt="2025-05-23T09:31:28.477" v="2751" actId="26606"/>
          <ac:spMkLst>
            <pc:docMk/>
            <pc:sldMk cId="3315232610" sldId="260"/>
            <ac:spMk id="15" creationId="{4E1EF4E8-5513-4BF5-BC41-04645281C672}"/>
          </ac:spMkLst>
        </pc:spChg>
        <pc:spChg chg="add del">
          <ac:chgData name="Sherif Ahmed" userId="a0995d334012317f" providerId="LiveId" clId="{466AE722-9A59-4AC9-BB30-96C148D8DC0B}" dt="2025-05-23T09:31:28.477" v="2751" actId="26606"/>
          <ac:spMkLst>
            <pc:docMk/>
            <pc:sldMk cId="3315232610" sldId="260"/>
            <ac:spMk id="50" creationId="{00FA6579-9606-4A7A-8519-FBED9C6FAA91}"/>
          </ac:spMkLst>
        </pc:spChg>
        <pc:spChg chg="add del">
          <ac:chgData name="Sherif Ahmed" userId="a0995d334012317f" providerId="LiveId" clId="{466AE722-9A59-4AC9-BB30-96C148D8DC0B}" dt="2025-05-23T09:31:31.219" v="2753" actId="26606"/>
          <ac:spMkLst>
            <pc:docMk/>
            <pc:sldMk cId="3315232610" sldId="260"/>
            <ac:spMk id="52" creationId="{165794D4-DDCF-469D-A6C7-0AE18F6BB64C}"/>
          </ac:spMkLst>
        </pc:spChg>
        <pc:spChg chg="add del">
          <ac:chgData name="Sherif Ahmed" userId="a0995d334012317f" providerId="LiveId" clId="{466AE722-9A59-4AC9-BB30-96C148D8DC0B}" dt="2025-05-23T09:31:31.219" v="2753" actId="26606"/>
          <ac:spMkLst>
            <pc:docMk/>
            <pc:sldMk cId="3315232610" sldId="260"/>
            <ac:spMk id="54" creationId="{406D8C29-9DDA-48D0-AF70-905FDB2CE393}"/>
          </ac:spMkLst>
        </pc:spChg>
        <pc:spChg chg="add del">
          <ac:chgData name="Sherif Ahmed" userId="a0995d334012317f" providerId="LiveId" clId="{466AE722-9A59-4AC9-BB30-96C148D8DC0B}" dt="2025-05-23T09:31:33.066" v="2755" actId="26606"/>
          <ac:spMkLst>
            <pc:docMk/>
            <pc:sldMk cId="3315232610" sldId="260"/>
            <ac:spMk id="56" creationId="{4E1EF4E8-5513-4BF5-BC41-04645281C672}"/>
          </ac:spMkLst>
        </pc:spChg>
        <pc:spChg chg="add del">
          <ac:chgData name="Sherif Ahmed" userId="a0995d334012317f" providerId="LiveId" clId="{466AE722-9A59-4AC9-BB30-96C148D8DC0B}" dt="2025-05-23T09:31:33.066" v="2755" actId="26606"/>
          <ac:spMkLst>
            <pc:docMk/>
            <pc:sldMk cId="3315232610" sldId="260"/>
            <ac:spMk id="57" creationId="{D22FBD32-C88A-4C1D-BC76-613A93944B72}"/>
          </ac:spMkLst>
        </pc:spChg>
        <pc:spChg chg="add del">
          <ac:chgData name="Sherif Ahmed" userId="a0995d334012317f" providerId="LiveId" clId="{466AE722-9A59-4AC9-BB30-96C148D8DC0B}" dt="2025-05-23T09:31:37.255" v="2757" actId="26606"/>
          <ac:spMkLst>
            <pc:docMk/>
            <pc:sldMk cId="3315232610" sldId="260"/>
            <ac:spMk id="60" creationId="{4E1EF4E8-5513-4BF5-BC41-04645281C672}"/>
          </ac:spMkLst>
        </pc:spChg>
        <pc:spChg chg="add del">
          <ac:chgData name="Sherif Ahmed" userId="a0995d334012317f" providerId="LiveId" clId="{466AE722-9A59-4AC9-BB30-96C148D8DC0B}" dt="2025-05-23T09:31:37.255" v="2757" actId="26606"/>
          <ac:spMkLst>
            <pc:docMk/>
            <pc:sldMk cId="3315232610" sldId="260"/>
            <ac:spMk id="63" creationId="{D22FBD32-C88A-4C1D-BC76-613A93944B72}"/>
          </ac:spMkLst>
        </pc:spChg>
        <pc:spChg chg="add del">
          <ac:chgData name="Sherif Ahmed" userId="a0995d334012317f" providerId="LiveId" clId="{466AE722-9A59-4AC9-BB30-96C148D8DC0B}" dt="2025-05-23T09:31:44.638" v="2760" actId="26606"/>
          <ac:spMkLst>
            <pc:docMk/>
            <pc:sldMk cId="3315232610" sldId="260"/>
            <ac:spMk id="65" creationId="{D0A348B8-3F2F-474A-A276-9C90661762B0}"/>
          </ac:spMkLst>
        </pc:spChg>
        <pc:spChg chg="add del">
          <ac:chgData name="Sherif Ahmed" userId="a0995d334012317f" providerId="LiveId" clId="{466AE722-9A59-4AC9-BB30-96C148D8DC0B}" dt="2025-05-23T09:31:44.638" v="2760" actId="26606"/>
          <ac:spMkLst>
            <pc:docMk/>
            <pc:sldMk cId="3315232610" sldId="260"/>
            <ac:spMk id="68" creationId="{8606225D-3AFB-411A-A409-9199957FC936}"/>
          </ac:spMkLst>
        </pc:spChg>
        <pc:spChg chg="add del">
          <ac:chgData name="Sherif Ahmed" userId="a0995d334012317f" providerId="LiveId" clId="{466AE722-9A59-4AC9-BB30-96C148D8DC0B}" dt="2025-05-23T09:31:51.785" v="2763" actId="26606"/>
          <ac:spMkLst>
            <pc:docMk/>
            <pc:sldMk cId="3315232610" sldId="260"/>
            <ac:spMk id="70" creationId="{4E1EF4E8-5513-4BF5-BC41-04645281C672}"/>
          </ac:spMkLst>
        </pc:spChg>
        <pc:spChg chg="add del">
          <ac:chgData name="Sherif Ahmed" userId="a0995d334012317f" providerId="LiveId" clId="{466AE722-9A59-4AC9-BB30-96C148D8DC0B}" dt="2025-05-23T09:31:51.785" v="2763" actId="26606"/>
          <ac:spMkLst>
            <pc:docMk/>
            <pc:sldMk cId="3315232610" sldId="260"/>
            <ac:spMk id="73" creationId="{00FA6579-9606-4A7A-8519-FBED9C6FAA91}"/>
          </ac:spMkLst>
        </pc:spChg>
        <pc:spChg chg="add">
          <ac:chgData name="Sherif Ahmed" userId="a0995d334012317f" providerId="LiveId" clId="{466AE722-9A59-4AC9-BB30-96C148D8DC0B}" dt="2025-05-23T09:31:51.798" v="2764" actId="26606"/>
          <ac:spMkLst>
            <pc:docMk/>
            <pc:sldMk cId="3315232610" sldId="260"/>
            <ac:spMk id="75" creationId="{D0A348B8-3F2F-474A-A276-9C90661762B0}"/>
          </ac:spMkLst>
        </pc:spChg>
        <pc:spChg chg="add">
          <ac:chgData name="Sherif Ahmed" userId="a0995d334012317f" providerId="LiveId" clId="{466AE722-9A59-4AC9-BB30-96C148D8DC0B}" dt="2025-05-23T09:31:51.798" v="2764" actId="26606"/>
          <ac:spMkLst>
            <pc:docMk/>
            <pc:sldMk cId="3315232610" sldId="260"/>
            <ac:spMk id="78" creationId="{8606225D-3AFB-411A-A409-9199957FC936}"/>
          </ac:spMkLst>
        </pc:spChg>
        <pc:grpChg chg="add del">
          <ac:chgData name="Sherif Ahmed" userId="a0995d334012317f" providerId="LiveId" clId="{466AE722-9A59-4AC9-BB30-96C148D8DC0B}" dt="2025-05-23T09:31:28.477" v="2751" actId="26606"/>
          <ac:grpSpMkLst>
            <pc:docMk/>
            <pc:sldMk cId="3315232610" sldId="260"/>
            <ac:grpSpMk id="17" creationId="{0854B02B-0B9C-4F1C-AA77-810192994456}"/>
          </ac:grpSpMkLst>
        </pc:grpChg>
        <pc:grpChg chg="add del">
          <ac:chgData name="Sherif Ahmed" userId="a0995d334012317f" providerId="LiveId" clId="{466AE722-9A59-4AC9-BB30-96C148D8DC0B}" dt="2025-05-23T09:31:33.066" v="2755" actId="26606"/>
          <ac:grpSpMkLst>
            <pc:docMk/>
            <pc:sldMk cId="3315232610" sldId="260"/>
            <ac:grpSpMk id="19" creationId="{53499997-BC46-4896-AEA5-37EC629D2291}"/>
          </ac:grpSpMkLst>
        </pc:grpChg>
        <pc:grpChg chg="add del">
          <ac:chgData name="Sherif Ahmed" userId="a0995d334012317f" providerId="LiveId" clId="{466AE722-9A59-4AC9-BB30-96C148D8DC0B}" dt="2025-05-23T09:31:31.219" v="2753" actId="26606"/>
          <ac:grpSpMkLst>
            <pc:docMk/>
            <pc:sldMk cId="3315232610" sldId="260"/>
            <ac:grpSpMk id="53" creationId="{88D25AED-03FE-496D-84B1-6BD007300A1A}"/>
          </ac:grpSpMkLst>
        </pc:grpChg>
        <pc:grpChg chg="add del">
          <ac:chgData name="Sherif Ahmed" userId="a0995d334012317f" providerId="LiveId" clId="{466AE722-9A59-4AC9-BB30-96C148D8DC0B}" dt="2025-05-23T09:31:37.255" v="2757" actId="26606"/>
          <ac:grpSpMkLst>
            <pc:docMk/>
            <pc:sldMk cId="3315232610" sldId="260"/>
            <ac:grpSpMk id="61" creationId="{386FCB15-7F30-4453-B0F7-4BEB5EB6FB31}"/>
          </ac:grpSpMkLst>
        </pc:grpChg>
        <pc:grpChg chg="add del">
          <ac:chgData name="Sherif Ahmed" userId="a0995d334012317f" providerId="LiveId" clId="{466AE722-9A59-4AC9-BB30-96C148D8DC0B}" dt="2025-05-23T09:31:44.638" v="2760" actId="26606"/>
          <ac:grpSpMkLst>
            <pc:docMk/>
            <pc:sldMk cId="3315232610" sldId="260"/>
            <ac:grpSpMk id="66" creationId="{46400ECE-9877-489B-9D66-A71DE0575CF3}"/>
          </ac:grpSpMkLst>
        </pc:grpChg>
        <pc:grpChg chg="add del">
          <ac:chgData name="Sherif Ahmed" userId="a0995d334012317f" providerId="LiveId" clId="{466AE722-9A59-4AC9-BB30-96C148D8DC0B}" dt="2025-05-23T09:31:51.785" v="2763" actId="26606"/>
          <ac:grpSpMkLst>
            <pc:docMk/>
            <pc:sldMk cId="3315232610" sldId="260"/>
            <ac:grpSpMk id="71" creationId="{0854B02B-0B9C-4F1C-AA77-810192994456}"/>
          </ac:grpSpMkLst>
        </pc:grpChg>
        <pc:grpChg chg="add">
          <ac:chgData name="Sherif Ahmed" userId="a0995d334012317f" providerId="LiveId" clId="{466AE722-9A59-4AC9-BB30-96C148D8DC0B}" dt="2025-05-23T09:31:51.798" v="2764" actId="26606"/>
          <ac:grpSpMkLst>
            <pc:docMk/>
            <pc:sldMk cId="3315232610" sldId="260"/>
            <ac:grpSpMk id="76" creationId="{46400ECE-9877-489B-9D66-A71DE0575CF3}"/>
          </ac:grpSpMkLst>
        </pc:grpChg>
        <pc:picChg chg="add mod">
          <ac:chgData name="Sherif Ahmed" userId="a0995d334012317f" providerId="LiveId" clId="{466AE722-9A59-4AC9-BB30-96C148D8DC0B}" dt="2025-05-23T09:31:59.790" v="2767" actId="27614"/>
          <ac:picMkLst>
            <pc:docMk/>
            <pc:sldMk cId="3315232610" sldId="260"/>
            <ac:picMk id="10" creationId="{218B6C8E-E898-7A49-6C51-4E6EDEEAE41E}"/>
          </ac:picMkLst>
        </pc:picChg>
      </pc:sldChg>
      <pc:sldChg chg="delSp modSp add del mod setBg delDesignElem">
        <pc:chgData name="Sherif Ahmed" userId="a0995d334012317f" providerId="LiveId" clId="{466AE722-9A59-4AC9-BB30-96C148D8DC0B}" dt="2025-05-22T21:23:02.160" v="1337" actId="47"/>
        <pc:sldMkLst>
          <pc:docMk/>
          <pc:sldMk cId="2293786160" sldId="261"/>
        </pc:sldMkLst>
      </pc:sldChg>
      <pc:sldChg chg="add mod modTransition modShow">
        <pc:chgData name="Sherif Ahmed" userId="a0995d334012317f" providerId="LiveId" clId="{466AE722-9A59-4AC9-BB30-96C148D8DC0B}" dt="2025-05-23T10:05:26.577" v="2913"/>
        <pc:sldMkLst>
          <pc:docMk/>
          <pc:sldMk cId="3264485801" sldId="261"/>
        </pc:sldMkLst>
      </pc:sldChg>
      <pc:sldChg chg="addSp delSp modSp add mod modTransition setBg">
        <pc:chgData name="Sherif Ahmed" userId="a0995d334012317f" providerId="LiveId" clId="{466AE722-9A59-4AC9-BB30-96C148D8DC0B}" dt="2025-05-23T10:05:26.577" v="2913"/>
        <pc:sldMkLst>
          <pc:docMk/>
          <pc:sldMk cId="2397228693" sldId="262"/>
        </pc:sldMkLst>
        <pc:spChg chg="mod">
          <ac:chgData name="Sherif Ahmed" userId="a0995d334012317f" providerId="LiveId" clId="{466AE722-9A59-4AC9-BB30-96C148D8DC0B}" dt="2025-05-23T08:59:25.655" v="2623" actId="1035"/>
          <ac:spMkLst>
            <pc:docMk/>
            <pc:sldMk cId="2397228693" sldId="262"/>
            <ac:spMk id="7" creationId="{7B6F45EB-114E-8288-51CC-70065DE78B69}"/>
          </ac:spMkLst>
        </pc:spChg>
        <pc:graphicFrameChg chg="add mod modGraphic">
          <ac:chgData name="Sherif Ahmed" userId="a0995d334012317f" providerId="LiveId" clId="{466AE722-9A59-4AC9-BB30-96C148D8DC0B}" dt="2025-05-23T08:58:39.695" v="2607" actId="20577"/>
          <ac:graphicFrameMkLst>
            <pc:docMk/>
            <pc:sldMk cId="2397228693" sldId="262"/>
            <ac:graphicFrameMk id="4" creationId="{57403D5B-C535-DD95-6DDE-1302E52CC209}"/>
          </ac:graphicFrameMkLst>
        </pc:graphicFrameChg>
        <pc:picChg chg="add del mod">
          <ac:chgData name="Sherif Ahmed" userId="a0995d334012317f" providerId="LiveId" clId="{466AE722-9A59-4AC9-BB30-96C148D8DC0B}" dt="2025-05-23T08:46:17.356" v="2499" actId="478"/>
          <ac:picMkLst>
            <pc:docMk/>
            <pc:sldMk cId="2397228693" sldId="262"/>
            <ac:picMk id="3" creationId="{AF72AD8B-1A5B-D17F-72C2-A7ACE38A124E}"/>
          </ac:picMkLst>
        </pc:picChg>
        <pc:picChg chg="add del mod">
          <ac:chgData name="Sherif Ahmed" userId="a0995d334012317f" providerId="LiveId" clId="{466AE722-9A59-4AC9-BB30-96C148D8DC0B}" dt="2025-05-23T08:51:57.379" v="2536" actId="478"/>
          <ac:picMkLst>
            <pc:docMk/>
            <pc:sldMk cId="2397228693" sldId="262"/>
            <ac:picMk id="6" creationId="{E7FA2266-0188-FE9F-C3E3-64CA0139FDA5}"/>
          </ac:picMkLst>
        </pc:picChg>
        <pc:picChg chg="add del mod">
          <ac:chgData name="Sherif Ahmed" userId="a0995d334012317f" providerId="LiveId" clId="{466AE722-9A59-4AC9-BB30-96C148D8DC0B}" dt="2025-05-23T08:51:55.149" v="2535" actId="478"/>
          <ac:picMkLst>
            <pc:docMk/>
            <pc:sldMk cId="2397228693" sldId="262"/>
            <ac:picMk id="9" creationId="{00700E22-8AD3-6B76-8B0E-88485186C4A2}"/>
          </ac:picMkLst>
        </pc:picChg>
      </pc:sldChg>
      <pc:sldChg chg="addSp delSp modSp add del mod">
        <pc:chgData name="Sherif Ahmed" userId="a0995d334012317f" providerId="LiveId" clId="{466AE722-9A59-4AC9-BB30-96C148D8DC0B}" dt="2025-05-22T21:37:34.887" v="1503" actId="2696"/>
        <pc:sldMkLst>
          <pc:docMk/>
          <pc:sldMk cId="3994404230" sldId="262"/>
        </pc:sldMkLst>
      </pc:sldChg>
      <pc:sldChg chg="add del">
        <pc:chgData name="Sherif Ahmed" userId="a0995d334012317f" providerId="LiveId" clId="{466AE722-9A59-4AC9-BB30-96C148D8DC0B}" dt="2025-05-22T21:02:45.324" v="1042" actId="47"/>
        <pc:sldMkLst>
          <pc:docMk/>
          <pc:sldMk cId="3316290845" sldId="263"/>
        </pc:sldMkLst>
      </pc:sldChg>
      <pc:sldChg chg="addSp delSp modSp add mod ord modTransition">
        <pc:chgData name="Sherif Ahmed" userId="a0995d334012317f" providerId="LiveId" clId="{466AE722-9A59-4AC9-BB30-96C148D8DC0B}" dt="2025-05-23T10:05:26.577" v="2913"/>
        <pc:sldMkLst>
          <pc:docMk/>
          <pc:sldMk cId="1954953063" sldId="264"/>
        </pc:sldMkLst>
        <pc:spChg chg="add mod">
          <ac:chgData name="Sherif Ahmed" userId="a0995d334012317f" providerId="LiveId" clId="{466AE722-9A59-4AC9-BB30-96C148D8DC0B}" dt="2025-05-23T07:59:16.741" v="2316" actId="14100"/>
          <ac:spMkLst>
            <pc:docMk/>
            <pc:sldMk cId="1954953063" sldId="264"/>
            <ac:spMk id="3" creationId="{B91FE7D7-5ED0-C6AD-1DA4-F04E15744E0E}"/>
          </ac:spMkLst>
        </pc:spChg>
        <pc:spChg chg="add del mod">
          <ac:chgData name="Sherif Ahmed" userId="a0995d334012317f" providerId="LiveId" clId="{466AE722-9A59-4AC9-BB30-96C148D8DC0B}" dt="2025-05-23T07:49:08.444" v="2247"/>
          <ac:spMkLst>
            <pc:docMk/>
            <pc:sldMk cId="1954953063" sldId="264"/>
            <ac:spMk id="4" creationId="{66BF54A2-5C3C-29CF-E6BB-4CCB7BEE51EE}"/>
          </ac:spMkLst>
        </pc:spChg>
        <pc:graphicFrameChg chg="add mod">
          <ac:chgData name="Sherif Ahmed" userId="a0995d334012317f" providerId="LiveId" clId="{466AE722-9A59-4AC9-BB30-96C148D8DC0B}" dt="2025-05-23T07:59:22.447" v="2317" actId="14100"/>
          <ac:graphicFrameMkLst>
            <pc:docMk/>
            <pc:sldMk cId="1954953063" sldId="264"/>
            <ac:graphicFrameMk id="5" creationId="{FEDABE14-9533-CF0A-EE30-A5A063F67207}"/>
          </ac:graphicFrameMkLst>
        </pc:graphicFrameChg>
      </pc:sldChg>
      <pc:sldChg chg="add del">
        <pc:chgData name="Sherif Ahmed" userId="a0995d334012317f" providerId="LiveId" clId="{466AE722-9A59-4AC9-BB30-96C148D8DC0B}" dt="2025-05-22T21:02:46.999" v="1043" actId="47"/>
        <pc:sldMkLst>
          <pc:docMk/>
          <pc:sldMk cId="2760345425" sldId="265"/>
        </pc:sldMkLst>
      </pc:sldChg>
      <pc:sldChg chg="add del">
        <pc:chgData name="Sherif Ahmed" userId="a0995d334012317f" providerId="LiveId" clId="{466AE722-9A59-4AC9-BB30-96C148D8DC0B}" dt="2025-05-22T21:02:48.163" v="1044" actId="47"/>
        <pc:sldMkLst>
          <pc:docMk/>
          <pc:sldMk cId="4029946477" sldId="266"/>
        </pc:sldMkLst>
      </pc:sldChg>
      <pc:sldChg chg="add del">
        <pc:chgData name="Sherif Ahmed" userId="a0995d334012317f" providerId="LiveId" clId="{466AE722-9A59-4AC9-BB30-96C148D8DC0B}" dt="2025-05-22T21:02:49.308" v="1045" actId="47"/>
        <pc:sldMkLst>
          <pc:docMk/>
          <pc:sldMk cId="988963960" sldId="267"/>
        </pc:sldMkLst>
      </pc:sldChg>
      <pc:sldChg chg="addSp delSp modSp add del mod">
        <pc:chgData name="Sherif Ahmed" userId="a0995d334012317f" providerId="LiveId" clId="{466AE722-9A59-4AC9-BB30-96C148D8DC0B}" dt="2025-05-23T08:00:58.756" v="2338" actId="47"/>
        <pc:sldMkLst>
          <pc:docMk/>
          <pc:sldMk cId="2485710786" sldId="268"/>
        </pc:sldMkLst>
      </pc:sldChg>
      <pc:sldChg chg="add del">
        <pc:chgData name="Sherif Ahmed" userId="a0995d334012317f" providerId="LiveId" clId="{466AE722-9A59-4AC9-BB30-96C148D8DC0B}" dt="2025-05-22T21:37:52.740" v="1505" actId="47"/>
        <pc:sldMkLst>
          <pc:docMk/>
          <pc:sldMk cId="3911370794" sldId="269"/>
        </pc:sldMkLst>
      </pc:sldChg>
      <pc:sldChg chg="add del">
        <pc:chgData name="Sherif Ahmed" userId="a0995d334012317f" providerId="LiveId" clId="{466AE722-9A59-4AC9-BB30-96C148D8DC0B}" dt="2025-05-22T19:22:39.878" v="600" actId="47"/>
        <pc:sldMkLst>
          <pc:docMk/>
          <pc:sldMk cId="2601231739" sldId="270"/>
        </pc:sldMkLst>
      </pc:sldChg>
      <pc:sldChg chg="add del">
        <pc:chgData name="Sherif Ahmed" userId="a0995d334012317f" providerId="LiveId" clId="{466AE722-9A59-4AC9-BB30-96C148D8DC0B}" dt="2025-05-22T21:37:54.481" v="1506" actId="47"/>
        <pc:sldMkLst>
          <pc:docMk/>
          <pc:sldMk cId="3563911083" sldId="271"/>
        </pc:sldMkLst>
      </pc:sldChg>
      <pc:sldChg chg="add del">
        <pc:chgData name="Sherif Ahmed" userId="a0995d334012317f" providerId="LiveId" clId="{466AE722-9A59-4AC9-BB30-96C148D8DC0B}" dt="2025-05-22T21:37:55.796" v="1507" actId="47"/>
        <pc:sldMkLst>
          <pc:docMk/>
          <pc:sldMk cId="2508441870" sldId="272"/>
        </pc:sldMkLst>
      </pc:sldChg>
      <pc:sldChg chg="add del">
        <pc:chgData name="Sherif Ahmed" userId="a0995d334012317f" providerId="LiveId" clId="{466AE722-9A59-4AC9-BB30-96C148D8DC0B}" dt="2025-05-22T21:37:57.557" v="1508" actId="47"/>
        <pc:sldMkLst>
          <pc:docMk/>
          <pc:sldMk cId="3078703591" sldId="273"/>
        </pc:sldMkLst>
      </pc:sldChg>
      <pc:sldChg chg="add del">
        <pc:chgData name="Sherif Ahmed" userId="a0995d334012317f" providerId="LiveId" clId="{466AE722-9A59-4AC9-BB30-96C148D8DC0B}" dt="2025-05-22T19:33:50.131" v="687" actId="2696"/>
        <pc:sldMkLst>
          <pc:docMk/>
          <pc:sldMk cId="99637613" sldId="274"/>
        </pc:sldMkLst>
      </pc:sldChg>
      <pc:sldChg chg="addSp delSp modSp add del mod">
        <pc:chgData name="Sherif Ahmed" userId="a0995d334012317f" providerId="LiveId" clId="{466AE722-9A59-4AC9-BB30-96C148D8DC0B}" dt="2025-05-22T21:00:03.755" v="999" actId="47"/>
        <pc:sldMkLst>
          <pc:docMk/>
          <pc:sldMk cId="2622758772" sldId="274"/>
        </pc:sldMkLst>
      </pc:sldChg>
      <pc:sldChg chg="add del">
        <pc:chgData name="Sherif Ahmed" userId="a0995d334012317f" providerId="LiveId" clId="{466AE722-9A59-4AC9-BB30-96C148D8DC0B}" dt="2025-05-22T21:37:59.040" v="1509" actId="47"/>
        <pc:sldMkLst>
          <pc:docMk/>
          <pc:sldMk cId="702058467" sldId="275"/>
        </pc:sldMkLst>
      </pc:sldChg>
      <pc:sldChg chg="add del">
        <pc:chgData name="Sherif Ahmed" userId="a0995d334012317f" providerId="LiveId" clId="{466AE722-9A59-4AC9-BB30-96C148D8DC0B}" dt="2025-05-22T21:38:00.096" v="1510" actId="47"/>
        <pc:sldMkLst>
          <pc:docMk/>
          <pc:sldMk cId="3343600307" sldId="276"/>
        </pc:sldMkLst>
      </pc:sldChg>
      <pc:sldChg chg="add del">
        <pc:chgData name="Sherif Ahmed" userId="a0995d334012317f" providerId="LiveId" clId="{466AE722-9A59-4AC9-BB30-96C148D8DC0B}" dt="2025-05-22T21:38:01.411" v="1511" actId="47"/>
        <pc:sldMkLst>
          <pc:docMk/>
          <pc:sldMk cId="4177242673" sldId="277"/>
        </pc:sldMkLst>
      </pc:sldChg>
      <pc:sldChg chg="addSp delSp modSp add mod ord modTransition modAnim">
        <pc:chgData name="Sherif Ahmed" userId="a0995d334012317f" providerId="LiveId" clId="{466AE722-9A59-4AC9-BB30-96C148D8DC0B}" dt="2025-05-23T10:08:39.191" v="2927"/>
        <pc:sldMkLst>
          <pc:docMk/>
          <pc:sldMk cId="1578494718" sldId="278"/>
        </pc:sldMkLst>
        <pc:spChg chg="add mod ord">
          <ac:chgData name="Sherif Ahmed" userId="a0995d334012317f" providerId="LiveId" clId="{466AE722-9A59-4AC9-BB30-96C148D8DC0B}" dt="2025-05-22T19:46:38.022" v="750" actId="14100"/>
          <ac:spMkLst>
            <pc:docMk/>
            <pc:sldMk cId="1578494718" sldId="278"/>
            <ac:spMk id="7" creationId="{6B496C05-6253-20E7-E942-A1BCB21140FD}"/>
          </ac:spMkLst>
        </pc:spChg>
        <pc:spChg chg="add mod ord">
          <ac:chgData name="Sherif Ahmed" userId="a0995d334012317f" providerId="LiveId" clId="{466AE722-9A59-4AC9-BB30-96C148D8DC0B}" dt="2025-05-22T19:45:18.090" v="748" actId="164"/>
          <ac:spMkLst>
            <pc:docMk/>
            <pc:sldMk cId="1578494718" sldId="278"/>
            <ac:spMk id="8" creationId="{ECDEEC83-2F96-655F-953E-D43389AE989E}"/>
          </ac:spMkLst>
        </pc:spChg>
        <pc:spChg chg="add mod">
          <ac:chgData name="Sherif Ahmed" userId="a0995d334012317f" providerId="LiveId" clId="{466AE722-9A59-4AC9-BB30-96C148D8DC0B}" dt="2025-05-22T19:44:21.675" v="745" actId="164"/>
          <ac:spMkLst>
            <pc:docMk/>
            <pc:sldMk cId="1578494718" sldId="278"/>
            <ac:spMk id="9" creationId="{BA6B1C08-E6A7-A647-EC88-C5862D7637EB}"/>
          </ac:spMkLst>
        </pc:spChg>
        <pc:spChg chg="add mod">
          <ac:chgData name="Sherif Ahmed" userId="a0995d334012317f" providerId="LiveId" clId="{466AE722-9A59-4AC9-BB30-96C148D8DC0B}" dt="2025-05-22T19:45:05.131" v="747" actId="164"/>
          <ac:spMkLst>
            <pc:docMk/>
            <pc:sldMk cId="1578494718" sldId="278"/>
            <ac:spMk id="11" creationId="{EA9C50AB-1420-DA0E-6CE4-637B2D76274C}"/>
          </ac:spMkLst>
        </pc:spChg>
        <pc:spChg chg="add mod">
          <ac:chgData name="Sherif Ahmed" userId="a0995d334012317f" providerId="LiveId" clId="{466AE722-9A59-4AC9-BB30-96C148D8DC0B}" dt="2025-05-22T19:36:30.900" v="708" actId="1076"/>
          <ac:spMkLst>
            <pc:docMk/>
            <pc:sldMk cId="1578494718" sldId="278"/>
            <ac:spMk id="17" creationId="{C7174825-2FEC-AC7C-DD2E-8DE8DCC5F207}"/>
          </ac:spMkLst>
        </pc:spChg>
        <pc:spChg chg="add mod">
          <ac:chgData name="Sherif Ahmed" userId="a0995d334012317f" providerId="LiveId" clId="{466AE722-9A59-4AC9-BB30-96C148D8DC0B}" dt="2025-05-22T19:43:25.180" v="743" actId="164"/>
          <ac:spMkLst>
            <pc:docMk/>
            <pc:sldMk cId="1578494718" sldId="278"/>
            <ac:spMk id="20" creationId="{72403313-A4C1-575C-132D-1BC5C4F0CA12}"/>
          </ac:spMkLst>
        </pc:spChg>
        <pc:spChg chg="add mod">
          <ac:chgData name="Sherif Ahmed" userId="a0995d334012317f" providerId="LiveId" clId="{466AE722-9A59-4AC9-BB30-96C148D8DC0B}" dt="2025-05-22T19:42:29.495" v="742" actId="1076"/>
          <ac:spMkLst>
            <pc:docMk/>
            <pc:sldMk cId="1578494718" sldId="278"/>
            <ac:spMk id="22" creationId="{1B1081B3-9D74-8D89-631B-6C93A990BCC4}"/>
          </ac:spMkLst>
        </pc:spChg>
        <pc:grpChg chg="add mod">
          <ac:chgData name="Sherif Ahmed" userId="a0995d334012317f" providerId="LiveId" clId="{466AE722-9A59-4AC9-BB30-96C148D8DC0B}" dt="2025-05-22T19:43:25.180" v="743" actId="164"/>
          <ac:grpSpMkLst>
            <pc:docMk/>
            <pc:sldMk cId="1578494718" sldId="278"/>
            <ac:grpSpMk id="23" creationId="{74C032FC-9D06-677D-0FF2-03165FE2EC68}"/>
          </ac:grpSpMkLst>
        </pc:grpChg>
        <pc:grpChg chg="add mod">
          <ac:chgData name="Sherif Ahmed" userId="a0995d334012317f" providerId="LiveId" clId="{466AE722-9A59-4AC9-BB30-96C148D8DC0B}" dt="2025-05-22T19:44:21.675" v="745" actId="164"/>
          <ac:grpSpMkLst>
            <pc:docMk/>
            <pc:sldMk cId="1578494718" sldId="278"/>
            <ac:grpSpMk id="24" creationId="{82D8A97B-D7D6-EC9F-7F5C-609C928D1417}"/>
          </ac:grpSpMkLst>
        </pc:grpChg>
        <pc:grpChg chg="add mod">
          <ac:chgData name="Sherif Ahmed" userId="a0995d334012317f" providerId="LiveId" clId="{466AE722-9A59-4AC9-BB30-96C148D8DC0B}" dt="2025-05-22T19:45:05.131" v="747" actId="164"/>
          <ac:grpSpMkLst>
            <pc:docMk/>
            <pc:sldMk cId="1578494718" sldId="278"/>
            <ac:grpSpMk id="25" creationId="{E2CC348D-DFE2-3444-103F-6BE3ADB5B58E}"/>
          </ac:grpSpMkLst>
        </pc:grpChg>
        <pc:grpChg chg="add mod">
          <ac:chgData name="Sherif Ahmed" userId="a0995d334012317f" providerId="LiveId" clId="{466AE722-9A59-4AC9-BB30-96C148D8DC0B}" dt="2025-05-22T19:45:18.090" v="748" actId="164"/>
          <ac:grpSpMkLst>
            <pc:docMk/>
            <pc:sldMk cId="1578494718" sldId="278"/>
            <ac:grpSpMk id="26" creationId="{7E8F0C33-8AD7-7CFF-0F68-CE95E08EEE3C}"/>
          </ac:grpSpMkLst>
        </pc:grpChg>
        <pc:picChg chg="add mod modCrop">
          <ac:chgData name="Sherif Ahmed" userId="a0995d334012317f" providerId="LiveId" clId="{466AE722-9A59-4AC9-BB30-96C148D8DC0B}" dt="2025-05-22T19:44:21.675" v="745" actId="164"/>
          <ac:picMkLst>
            <pc:docMk/>
            <pc:sldMk cId="1578494718" sldId="278"/>
            <ac:picMk id="4" creationId="{13C00B02-094A-4748-A4F5-B7EB9195DEFB}"/>
          </ac:picMkLst>
        </pc:picChg>
        <pc:picChg chg="mod ord modCrop">
          <ac:chgData name="Sherif Ahmed" userId="a0995d334012317f" providerId="LiveId" clId="{466AE722-9A59-4AC9-BB30-96C148D8DC0B}" dt="2025-05-22T19:46:38.022" v="750" actId="14100"/>
          <ac:picMkLst>
            <pc:docMk/>
            <pc:sldMk cId="1578494718" sldId="278"/>
            <ac:picMk id="5" creationId="{865C8A0E-3149-43F9-ACB0-365DF1AB5961}"/>
          </ac:picMkLst>
        </pc:picChg>
        <pc:picChg chg="add mod">
          <ac:chgData name="Sherif Ahmed" userId="a0995d334012317f" providerId="LiveId" clId="{466AE722-9A59-4AC9-BB30-96C148D8DC0B}" dt="2025-05-22T19:45:05.131" v="747" actId="164"/>
          <ac:picMkLst>
            <pc:docMk/>
            <pc:sldMk cId="1578494718" sldId="278"/>
            <ac:picMk id="6" creationId="{84D1C584-F0CF-48D3-AB5E-7E08BFD10FF1}"/>
          </ac:picMkLst>
        </pc:picChg>
        <pc:picChg chg="add mod">
          <ac:chgData name="Sherif Ahmed" userId="a0995d334012317f" providerId="LiveId" clId="{466AE722-9A59-4AC9-BB30-96C148D8DC0B}" dt="2025-05-22T19:45:18.090" v="748" actId="164"/>
          <ac:picMkLst>
            <pc:docMk/>
            <pc:sldMk cId="1578494718" sldId="278"/>
            <ac:picMk id="12" creationId="{CE838A01-DE9F-9973-1C82-6EF727A08D66}"/>
          </ac:picMkLst>
        </pc:picChg>
        <pc:picChg chg="add mod">
          <ac:chgData name="Sherif Ahmed" userId="a0995d334012317f" providerId="LiveId" clId="{466AE722-9A59-4AC9-BB30-96C148D8DC0B}" dt="2025-05-22T19:32:11.382" v="684" actId="14100"/>
          <ac:picMkLst>
            <pc:docMk/>
            <pc:sldMk cId="1578494718" sldId="278"/>
            <ac:picMk id="14" creationId="{48236E70-62B6-7303-ADC4-92DF704CD095}"/>
          </ac:picMkLst>
        </pc:picChg>
        <pc:picChg chg="add mod">
          <ac:chgData name="Sherif Ahmed" userId="a0995d334012317f" providerId="LiveId" clId="{466AE722-9A59-4AC9-BB30-96C148D8DC0B}" dt="2025-05-22T19:43:25.180" v="743" actId="164"/>
          <ac:picMkLst>
            <pc:docMk/>
            <pc:sldMk cId="1578494718" sldId="278"/>
            <ac:picMk id="19" creationId="{3CA1FC49-61D1-9EB1-075A-BE221022772F}"/>
          </ac:picMkLst>
        </pc:picChg>
      </pc:sldChg>
      <pc:sldChg chg="add del">
        <pc:chgData name="Sherif Ahmed" userId="a0995d334012317f" providerId="LiveId" clId="{466AE722-9A59-4AC9-BB30-96C148D8DC0B}" dt="2025-05-21T12:55:27.780" v="375" actId="2696"/>
        <pc:sldMkLst>
          <pc:docMk/>
          <pc:sldMk cId="3547436653" sldId="278"/>
        </pc:sldMkLst>
      </pc:sldChg>
      <pc:sldChg chg="add del">
        <pc:chgData name="Sherif Ahmed" userId="a0995d334012317f" providerId="LiveId" clId="{466AE722-9A59-4AC9-BB30-96C148D8DC0B}" dt="2025-05-22T21:38:02.743" v="1512" actId="47"/>
        <pc:sldMkLst>
          <pc:docMk/>
          <pc:sldMk cId="2151086883" sldId="279"/>
        </pc:sldMkLst>
      </pc:sldChg>
      <pc:sldChg chg="add del">
        <pc:chgData name="Sherif Ahmed" userId="a0995d334012317f" providerId="LiveId" clId="{466AE722-9A59-4AC9-BB30-96C148D8DC0B}" dt="2025-05-22T21:38:04.222" v="1513" actId="47"/>
        <pc:sldMkLst>
          <pc:docMk/>
          <pc:sldMk cId="3377546892" sldId="280"/>
        </pc:sldMkLst>
      </pc:sldChg>
      <pc:sldChg chg="add del">
        <pc:chgData name="Sherif Ahmed" userId="a0995d334012317f" providerId="LiveId" clId="{466AE722-9A59-4AC9-BB30-96C148D8DC0B}" dt="2025-05-22T21:38:05.585" v="1514" actId="47"/>
        <pc:sldMkLst>
          <pc:docMk/>
          <pc:sldMk cId="852063147" sldId="281"/>
        </pc:sldMkLst>
      </pc:sldChg>
      <pc:sldChg chg="add del">
        <pc:chgData name="Sherif Ahmed" userId="a0995d334012317f" providerId="LiveId" clId="{466AE722-9A59-4AC9-BB30-96C148D8DC0B}" dt="2025-05-22T21:38:06.903" v="1515" actId="47"/>
        <pc:sldMkLst>
          <pc:docMk/>
          <pc:sldMk cId="804466568" sldId="282"/>
        </pc:sldMkLst>
      </pc:sldChg>
      <pc:sldChg chg="add del">
        <pc:chgData name="Sherif Ahmed" userId="a0995d334012317f" providerId="LiveId" clId="{466AE722-9A59-4AC9-BB30-96C148D8DC0B}" dt="2025-05-22T21:38:08.208" v="1516" actId="47"/>
        <pc:sldMkLst>
          <pc:docMk/>
          <pc:sldMk cId="2461226467" sldId="283"/>
        </pc:sldMkLst>
      </pc:sldChg>
      <pc:sldChg chg="add del">
        <pc:chgData name="Sherif Ahmed" userId="a0995d334012317f" providerId="LiveId" clId="{466AE722-9A59-4AC9-BB30-96C148D8DC0B}" dt="2025-05-22T19:23:30.863" v="601" actId="47"/>
        <pc:sldMkLst>
          <pc:docMk/>
          <pc:sldMk cId="3818792563" sldId="284"/>
        </pc:sldMkLst>
      </pc:sldChg>
      <pc:sldChg chg="add del">
        <pc:chgData name="Sherif Ahmed" userId="a0995d334012317f" providerId="LiveId" clId="{466AE722-9A59-4AC9-BB30-96C148D8DC0B}" dt="2025-05-22T21:38:09.959" v="1517" actId="47"/>
        <pc:sldMkLst>
          <pc:docMk/>
          <pc:sldMk cId="4161974844" sldId="285"/>
        </pc:sldMkLst>
      </pc:sldChg>
      <pc:sldChg chg="modSp add del mod">
        <pc:chgData name="Sherif Ahmed" userId="a0995d334012317f" providerId="LiveId" clId="{466AE722-9A59-4AC9-BB30-96C148D8DC0B}" dt="2025-05-22T21:33:47.860" v="1482" actId="47"/>
        <pc:sldMkLst>
          <pc:docMk/>
          <pc:sldMk cId="2745033809" sldId="286"/>
        </pc:sldMkLst>
      </pc:sldChg>
      <pc:sldChg chg="modSp add del mod ord">
        <pc:chgData name="Sherif Ahmed" userId="a0995d334012317f" providerId="LiveId" clId="{466AE722-9A59-4AC9-BB30-96C148D8DC0B}" dt="2025-05-22T21:00:21.740" v="1000" actId="2696"/>
        <pc:sldMkLst>
          <pc:docMk/>
          <pc:sldMk cId="4122288916" sldId="286"/>
        </pc:sldMkLst>
      </pc:sldChg>
      <pc:sldChg chg="addSp delSp modSp add mod modTransition">
        <pc:chgData name="Sherif Ahmed" userId="a0995d334012317f" providerId="LiveId" clId="{466AE722-9A59-4AC9-BB30-96C148D8DC0B}" dt="2025-05-23T10:16:39.626" v="3076" actId="14100"/>
        <pc:sldMkLst>
          <pc:docMk/>
          <pc:sldMk cId="321095019" sldId="287"/>
        </pc:sldMkLst>
        <pc:spChg chg="mod">
          <ac:chgData name="Sherif Ahmed" userId="a0995d334012317f" providerId="LiveId" clId="{466AE722-9A59-4AC9-BB30-96C148D8DC0B}" dt="2025-05-22T21:29:34.140" v="1421" actId="14100"/>
          <ac:spMkLst>
            <pc:docMk/>
            <pc:sldMk cId="321095019" sldId="287"/>
            <ac:spMk id="2" creationId="{00000000-0000-0000-0000-000000000000}"/>
          </ac:spMkLst>
        </pc:spChg>
        <pc:spChg chg="add mod">
          <ac:chgData name="Sherif Ahmed" userId="a0995d334012317f" providerId="LiveId" clId="{466AE722-9A59-4AC9-BB30-96C148D8DC0B}" dt="2025-05-22T21:02:26.984" v="1036" actId="403"/>
          <ac:spMkLst>
            <pc:docMk/>
            <pc:sldMk cId="321095019" sldId="287"/>
            <ac:spMk id="4" creationId="{8F3F46B2-7C76-9749-5350-B3ADD0C8CA44}"/>
          </ac:spMkLst>
        </pc:spChg>
        <pc:graphicFrameChg chg="add mod modGraphic">
          <ac:chgData name="Sherif Ahmed" userId="a0995d334012317f" providerId="LiveId" clId="{466AE722-9A59-4AC9-BB30-96C148D8DC0B}" dt="2025-05-23T10:16:39.626" v="3076" actId="14100"/>
          <ac:graphicFrameMkLst>
            <pc:docMk/>
            <pc:sldMk cId="321095019" sldId="287"/>
            <ac:graphicFrameMk id="5" creationId="{0504F11E-BB31-D06C-2981-12D39764DF05}"/>
          </ac:graphicFrameMkLst>
        </pc:graphicFrameChg>
      </pc:sldChg>
      <pc:sldChg chg="add del">
        <pc:chgData name="Sherif Ahmed" userId="a0995d334012317f" providerId="LiveId" clId="{466AE722-9A59-4AC9-BB30-96C148D8DC0B}" dt="2025-05-22T21:00:21.740" v="1000" actId="2696"/>
        <pc:sldMkLst>
          <pc:docMk/>
          <pc:sldMk cId="3049379063" sldId="287"/>
        </pc:sldMkLst>
      </pc:sldChg>
      <pc:sldChg chg="addSp delSp modSp add mod modTransition">
        <pc:chgData name="Sherif Ahmed" userId="a0995d334012317f" providerId="LiveId" clId="{466AE722-9A59-4AC9-BB30-96C148D8DC0B}" dt="2025-05-23T10:05:26.577" v="2913"/>
        <pc:sldMkLst>
          <pc:docMk/>
          <pc:sldMk cId="2686567285" sldId="288"/>
        </pc:sldMkLst>
        <pc:spChg chg="mod">
          <ac:chgData name="Sherif Ahmed" userId="a0995d334012317f" providerId="LiveId" clId="{466AE722-9A59-4AC9-BB30-96C148D8DC0B}" dt="2025-05-22T21:08:45.057" v="1163" actId="1076"/>
          <ac:spMkLst>
            <pc:docMk/>
            <pc:sldMk cId="2686567285" sldId="288"/>
            <ac:spMk id="2" creationId="{00000000-0000-0000-0000-000000000000}"/>
          </ac:spMkLst>
        </pc:spChg>
        <pc:spChg chg="add mod">
          <ac:chgData name="Sherif Ahmed" userId="a0995d334012317f" providerId="LiveId" clId="{466AE722-9A59-4AC9-BB30-96C148D8DC0B}" dt="2025-05-22T21:02:34.972" v="1037"/>
          <ac:spMkLst>
            <pc:docMk/>
            <pc:sldMk cId="2686567285" sldId="288"/>
            <ac:spMk id="4" creationId="{7541A912-0E80-FC2D-96B1-4FBCE07EE251}"/>
          </ac:spMkLst>
        </pc:spChg>
        <pc:spChg chg="add mod">
          <ac:chgData name="Sherif Ahmed" userId="a0995d334012317f" providerId="LiveId" clId="{466AE722-9A59-4AC9-BB30-96C148D8DC0B}" dt="2025-05-22T21:13:04.110" v="1224" actId="1035"/>
          <ac:spMkLst>
            <pc:docMk/>
            <pc:sldMk cId="2686567285" sldId="288"/>
            <ac:spMk id="7" creationId="{EEED71A7-054B-D41A-A972-775B6C566E17}"/>
          </ac:spMkLst>
        </pc:spChg>
        <pc:graphicFrameChg chg="add mod modGraphic">
          <ac:chgData name="Sherif Ahmed" userId="a0995d334012317f" providerId="LiveId" clId="{466AE722-9A59-4AC9-BB30-96C148D8DC0B}" dt="2025-05-22T21:31:28.943" v="1441"/>
          <ac:graphicFrameMkLst>
            <pc:docMk/>
            <pc:sldMk cId="2686567285" sldId="288"/>
            <ac:graphicFrameMk id="5" creationId="{131723B1-74DF-AD9A-DB65-738E64D5B2DD}"/>
          </ac:graphicFrameMkLst>
        </pc:graphicFrameChg>
        <pc:graphicFrameChg chg="add mod modGraphic">
          <ac:chgData name="Sherif Ahmed" userId="a0995d334012317f" providerId="LiveId" clId="{466AE722-9A59-4AC9-BB30-96C148D8DC0B}" dt="2025-05-22T21:14:03.806" v="1235" actId="14100"/>
          <ac:graphicFrameMkLst>
            <pc:docMk/>
            <pc:sldMk cId="2686567285" sldId="288"/>
            <ac:graphicFrameMk id="8" creationId="{FEB5BD60-8F85-B109-41FA-BF380BD673A8}"/>
          </ac:graphicFrameMkLst>
        </pc:graphicFrameChg>
        <pc:picChg chg="add mod">
          <ac:chgData name="Sherif Ahmed" userId="a0995d334012317f" providerId="LiveId" clId="{466AE722-9A59-4AC9-BB30-96C148D8DC0B}" dt="2025-05-22T21:12:06.844" v="1189" actId="1076"/>
          <ac:picMkLst>
            <pc:docMk/>
            <pc:sldMk cId="2686567285" sldId="288"/>
            <ac:picMk id="9" creationId="{FC8B9DC4-AE17-19D1-CA43-635992E4F97F}"/>
          </ac:picMkLst>
        </pc:picChg>
      </pc:sldChg>
      <pc:sldChg chg="add del">
        <pc:chgData name="Sherif Ahmed" userId="a0995d334012317f" providerId="LiveId" clId="{466AE722-9A59-4AC9-BB30-96C148D8DC0B}" dt="2025-05-22T21:00:21.740" v="1000" actId="2696"/>
        <pc:sldMkLst>
          <pc:docMk/>
          <pc:sldMk cId="3424027170" sldId="288"/>
        </pc:sldMkLst>
      </pc:sldChg>
      <pc:sldChg chg="add del">
        <pc:chgData name="Sherif Ahmed" userId="a0995d334012317f" providerId="LiveId" clId="{466AE722-9A59-4AC9-BB30-96C148D8DC0B}" dt="2025-05-22T21:00:21.740" v="1000" actId="2696"/>
        <pc:sldMkLst>
          <pc:docMk/>
          <pc:sldMk cId="681726013" sldId="289"/>
        </pc:sldMkLst>
      </pc:sldChg>
      <pc:sldChg chg="addSp modSp add del mod">
        <pc:chgData name="Sherif Ahmed" userId="a0995d334012317f" providerId="LiveId" clId="{466AE722-9A59-4AC9-BB30-96C148D8DC0B}" dt="2025-05-22T21:14:28.981" v="1238" actId="47"/>
        <pc:sldMkLst>
          <pc:docMk/>
          <pc:sldMk cId="3149018533" sldId="289"/>
        </pc:sldMkLst>
      </pc:sldChg>
      <pc:sldChg chg="addSp delSp modSp add mod modTransition">
        <pc:chgData name="Sherif Ahmed" userId="a0995d334012317f" providerId="LiveId" clId="{466AE722-9A59-4AC9-BB30-96C148D8DC0B}" dt="2025-05-23T10:05:26.577" v="2913"/>
        <pc:sldMkLst>
          <pc:docMk/>
          <pc:sldMk cId="702810064" sldId="290"/>
        </pc:sldMkLst>
        <pc:spChg chg="mod">
          <ac:chgData name="Sherif Ahmed" userId="a0995d334012317f" providerId="LiveId" clId="{466AE722-9A59-4AC9-BB30-96C148D8DC0B}" dt="2025-05-22T21:14:42.304" v="1239" actId="108"/>
          <ac:spMkLst>
            <pc:docMk/>
            <pc:sldMk cId="702810064" sldId="290"/>
            <ac:spMk id="2" creationId="{00000000-0000-0000-0000-000000000000}"/>
          </ac:spMkLst>
        </pc:spChg>
        <pc:spChg chg="add mod">
          <ac:chgData name="Sherif Ahmed" userId="a0995d334012317f" providerId="LiveId" clId="{466AE722-9A59-4AC9-BB30-96C148D8DC0B}" dt="2025-05-22T21:04:43.092" v="1100" actId="1035"/>
          <ac:spMkLst>
            <pc:docMk/>
            <pc:sldMk cId="702810064" sldId="290"/>
            <ac:spMk id="4" creationId="{8D7B26C7-CB0D-AEDE-AC3E-7CE327DE09F0}"/>
          </ac:spMkLst>
        </pc:spChg>
        <pc:graphicFrameChg chg="add mod modGraphic">
          <ac:chgData name="Sherif Ahmed" userId="a0995d334012317f" providerId="LiveId" clId="{466AE722-9A59-4AC9-BB30-96C148D8DC0B}" dt="2025-05-22T21:27:00.484" v="1401"/>
          <ac:graphicFrameMkLst>
            <pc:docMk/>
            <pc:sldMk cId="702810064" sldId="290"/>
            <ac:graphicFrameMk id="15" creationId="{30D57F09-F7D9-E6C8-0329-D00510AF7DCE}"/>
          </ac:graphicFrameMkLst>
        </pc:graphicFrameChg>
        <pc:picChg chg="add mod">
          <ac:chgData name="Sherif Ahmed" userId="a0995d334012317f" providerId="LiveId" clId="{466AE722-9A59-4AC9-BB30-96C148D8DC0B}" dt="2025-05-22T21:21:17.964" v="1323" actId="14100"/>
          <ac:picMkLst>
            <pc:docMk/>
            <pc:sldMk cId="702810064" sldId="290"/>
            <ac:picMk id="19" creationId="{0304E91D-CC8D-88BE-A7C2-ED7F55641AD2}"/>
          </ac:picMkLst>
        </pc:picChg>
        <pc:picChg chg="add mod">
          <ac:chgData name="Sherif Ahmed" userId="a0995d334012317f" providerId="LiveId" clId="{466AE722-9A59-4AC9-BB30-96C148D8DC0B}" dt="2025-05-22T21:21:04.787" v="1322" actId="14100"/>
          <ac:picMkLst>
            <pc:docMk/>
            <pc:sldMk cId="702810064" sldId="290"/>
            <ac:picMk id="21" creationId="{6683DFFE-1BA2-B383-33C2-5C76E9E2A05B}"/>
          </ac:picMkLst>
        </pc:picChg>
        <pc:picChg chg="add mod">
          <ac:chgData name="Sherif Ahmed" userId="a0995d334012317f" providerId="LiveId" clId="{466AE722-9A59-4AC9-BB30-96C148D8DC0B}" dt="2025-05-22T21:21:25.550" v="1324" actId="1076"/>
          <ac:picMkLst>
            <pc:docMk/>
            <pc:sldMk cId="702810064" sldId="290"/>
            <ac:picMk id="23" creationId="{22779FF2-1671-325A-B5B4-77463542C631}"/>
          </ac:picMkLst>
        </pc:picChg>
        <pc:picChg chg="add mod">
          <ac:chgData name="Sherif Ahmed" userId="a0995d334012317f" providerId="LiveId" clId="{466AE722-9A59-4AC9-BB30-96C148D8DC0B}" dt="2025-05-22T21:21:36.039" v="1326" actId="14100"/>
          <ac:picMkLst>
            <pc:docMk/>
            <pc:sldMk cId="702810064" sldId="290"/>
            <ac:picMk id="25" creationId="{277B8686-7197-7CB4-0BF1-02FCF03D7C99}"/>
          </ac:picMkLst>
        </pc:picChg>
        <pc:picChg chg="add mod">
          <ac:chgData name="Sherif Ahmed" userId="a0995d334012317f" providerId="LiveId" clId="{466AE722-9A59-4AC9-BB30-96C148D8DC0B}" dt="2025-05-22T21:21:46.001" v="1328" actId="1076"/>
          <ac:picMkLst>
            <pc:docMk/>
            <pc:sldMk cId="702810064" sldId="290"/>
            <ac:picMk id="27" creationId="{38221DAE-F574-C7D2-626A-3875309ECCD6}"/>
          </ac:picMkLst>
        </pc:picChg>
      </pc:sldChg>
      <pc:sldChg chg="delSp add del mod">
        <pc:chgData name="Sherif Ahmed" userId="a0995d334012317f" providerId="LiveId" clId="{466AE722-9A59-4AC9-BB30-96C148D8DC0B}" dt="2025-05-22T21:00:21.740" v="1000" actId="2696"/>
        <pc:sldMkLst>
          <pc:docMk/>
          <pc:sldMk cId="3993381390" sldId="290"/>
        </pc:sldMkLst>
      </pc:sldChg>
      <pc:sldChg chg="add del">
        <pc:chgData name="Sherif Ahmed" userId="a0995d334012317f" providerId="LiveId" clId="{466AE722-9A59-4AC9-BB30-96C148D8DC0B}" dt="2025-05-22T21:00:21.740" v="1000" actId="2696"/>
        <pc:sldMkLst>
          <pc:docMk/>
          <pc:sldMk cId="2855620733" sldId="291"/>
        </pc:sldMkLst>
      </pc:sldChg>
      <pc:sldChg chg="addSp delSp modSp add mod modTransition">
        <pc:chgData name="Sherif Ahmed" userId="a0995d334012317f" providerId="LiveId" clId="{466AE722-9A59-4AC9-BB30-96C148D8DC0B}" dt="2025-05-23T10:05:26.577" v="2913"/>
        <pc:sldMkLst>
          <pc:docMk/>
          <pc:sldMk cId="3646477207" sldId="291"/>
        </pc:sldMkLst>
        <pc:spChg chg="mod">
          <ac:chgData name="Sherif Ahmed" userId="a0995d334012317f" providerId="LiveId" clId="{466AE722-9A59-4AC9-BB30-96C148D8DC0B}" dt="2025-05-22T21:26:42.710" v="1396" actId="14100"/>
          <ac:spMkLst>
            <pc:docMk/>
            <pc:sldMk cId="3646477207" sldId="291"/>
            <ac:spMk id="2" creationId="{00000000-0000-0000-0000-000000000000}"/>
          </ac:spMkLst>
        </pc:spChg>
        <pc:spChg chg="add mod">
          <ac:chgData name="Sherif Ahmed" userId="a0995d334012317f" providerId="LiveId" clId="{466AE722-9A59-4AC9-BB30-96C148D8DC0B}" dt="2025-05-22T21:02:40.224" v="1040"/>
          <ac:spMkLst>
            <pc:docMk/>
            <pc:sldMk cId="3646477207" sldId="291"/>
            <ac:spMk id="5" creationId="{72F7E787-721E-D13C-EF29-81E277E65591}"/>
          </ac:spMkLst>
        </pc:spChg>
        <pc:graphicFrameChg chg="add mod modGraphic">
          <ac:chgData name="Sherif Ahmed" userId="a0995d334012317f" providerId="LiveId" clId="{466AE722-9A59-4AC9-BB30-96C148D8DC0B}" dt="2025-05-22T21:28:39.686" v="1417" actId="14100"/>
          <ac:graphicFrameMkLst>
            <pc:docMk/>
            <pc:sldMk cId="3646477207" sldId="291"/>
            <ac:graphicFrameMk id="6" creationId="{466CC65B-5796-2C93-0584-CD094149A4DE}"/>
          </ac:graphicFrameMkLst>
        </pc:graphicFrameChg>
        <pc:picChg chg="mod">
          <ac:chgData name="Sherif Ahmed" userId="a0995d334012317f" providerId="LiveId" clId="{466AE722-9A59-4AC9-BB30-96C148D8DC0B}" dt="2025-05-22T21:28:13.064" v="1413" actId="1076"/>
          <ac:picMkLst>
            <pc:docMk/>
            <pc:sldMk cId="3646477207" sldId="291"/>
            <ac:picMk id="4" creationId="{00000000-0000-0000-0000-000000000000}"/>
          </ac:picMkLst>
        </pc:picChg>
      </pc:sldChg>
      <pc:sldChg chg="addSp modSp add del mod">
        <pc:chgData name="Sherif Ahmed" userId="a0995d334012317f" providerId="LiveId" clId="{466AE722-9A59-4AC9-BB30-96C148D8DC0B}" dt="2025-05-22T21:29:07.921" v="1418" actId="47"/>
        <pc:sldMkLst>
          <pc:docMk/>
          <pc:sldMk cId="2986044142" sldId="292"/>
        </pc:sldMkLst>
      </pc:sldChg>
      <pc:sldChg chg="add del">
        <pc:chgData name="Sherif Ahmed" userId="a0995d334012317f" providerId="LiveId" clId="{466AE722-9A59-4AC9-BB30-96C148D8DC0B}" dt="2025-05-22T21:00:21.740" v="1000" actId="2696"/>
        <pc:sldMkLst>
          <pc:docMk/>
          <pc:sldMk cId="3198095111" sldId="292"/>
        </pc:sldMkLst>
      </pc:sldChg>
      <pc:sldChg chg="addSp delSp modSp add mod ord modTransition modAnim">
        <pc:chgData name="Sherif Ahmed" userId="a0995d334012317f" providerId="LiveId" clId="{466AE722-9A59-4AC9-BB30-96C148D8DC0B}" dt="2025-05-23T10:09:04.789" v="2929"/>
        <pc:sldMkLst>
          <pc:docMk/>
          <pc:sldMk cId="3497931272" sldId="293"/>
        </pc:sldMkLst>
        <pc:spChg chg="add mod">
          <ac:chgData name="Sherif Ahmed" userId="a0995d334012317f" providerId="LiveId" clId="{466AE722-9A59-4AC9-BB30-96C148D8DC0B}" dt="2025-05-22T21:01:34.189" v="1024" actId="1076"/>
          <ac:spMkLst>
            <pc:docMk/>
            <pc:sldMk cId="3497931272" sldId="293"/>
            <ac:spMk id="21" creationId="{15602FBE-EA26-CCE0-DD22-247881A6938F}"/>
          </ac:spMkLst>
        </pc:spChg>
        <pc:spChg chg="add mod ord">
          <ac:chgData name="Sherif Ahmed" userId="a0995d334012317f" providerId="LiveId" clId="{466AE722-9A59-4AC9-BB30-96C148D8DC0B}" dt="2025-05-22T21:01:29.955" v="1023" actId="1076"/>
          <ac:spMkLst>
            <pc:docMk/>
            <pc:sldMk cId="3497931272" sldId="293"/>
            <ac:spMk id="27" creationId="{D9E13D8D-9B9E-9B97-B144-9AA38233AF4B}"/>
          </ac:spMkLst>
        </pc:spChg>
        <pc:spChg chg="add mod">
          <ac:chgData name="Sherif Ahmed" userId="a0995d334012317f" providerId="LiveId" clId="{466AE722-9A59-4AC9-BB30-96C148D8DC0B}" dt="2025-05-22T21:01:20.999" v="1020" actId="1076"/>
          <ac:spMkLst>
            <pc:docMk/>
            <pc:sldMk cId="3497931272" sldId="293"/>
            <ac:spMk id="37" creationId="{22D1B6CD-CE62-BC0E-858C-098D6A689296}"/>
          </ac:spMkLst>
        </pc:spChg>
        <pc:spChg chg="add mod">
          <ac:chgData name="Sherif Ahmed" userId="a0995d334012317f" providerId="LiveId" clId="{466AE722-9A59-4AC9-BB30-96C148D8DC0B}" dt="2025-05-22T21:01:38.992" v="1025" actId="1076"/>
          <ac:spMkLst>
            <pc:docMk/>
            <pc:sldMk cId="3497931272" sldId="293"/>
            <ac:spMk id="41" creationId="{ECE9BC64-7DD7-9E44-A541-75D6C556E413}"/>
          </ac:spMkLst>
        </pc:spChg>
        <pc:spChg chg="add mod">
          <ac:chgData name="Sherif Ahmed" userId="a0995d334012317f" providerId="LiveId" clId="{466AE722-9A59-4AC9-BB30-96C148D8DC0B}" dt="2025-05-22T21:01:26.730" v="1022" actId="1076"/>
          <ac:spMkLst>
            <pc:docMk/>
            <pc:sldMk cId="3497931272" sldId="293"/>
            <ac:spMk id="45" creationId="{C51F8510-8E17-2104-AA8C-FE97B2CEA077}"/>
          </ac:spMkLst>
        </pc:spChg>
        <pc:spChg chg="add mod">
          <ac:chgData name="Sherif Ahmed" userId="a0995d334012317f" providerId="LiveId" clId="{466AE722-9A59-4AC9-BB30-96C148D8DC0B}" dt="2025-05-22T21:01:23.499" v="1021" actId="1076"/>
          <ac:spMkLst>
            <pc:docMk/>
            <pc:sldMk cId="3497931272" sldId="293"/>
            <ac:spMk id="49" creationId="{FD247D9E-1EFF-3A14-BE6C-F89AEE14306C}"/>
          </ac:spMkLst>
        </pc:spChg>
        <pc:picChg chg="add mod modCrop">
          <ac:chgData name="Sherif Ahmed" userId="a0995d334012317f" providerId="LiveId" clId="{466AE722-9A59-4AC9-BB30-96C148D8DC0B}" dt="2025-05-22T21:01:15.226" v="1018" actId="108"/>
          <ac:picMkLst>
            <pc:docMk/>
            <pc:sldMk cId="3497931272" sldId="293"/>
            <ac:picMk id="13" creationId="{7373633D-4168-4A1E-83E8-11B1DCE4010F}"/>
          </ac:picMkLst>
        </pc:picChg>
        <pc:picChg chg="add mod modCrop">
          <ac:chgData name="Sherif Ahmed" userId="a0995d334012317f" providerId="LiveId" clId="{466AE722-9A59-4AC9-BB30-96C148D8DC0B}" dt="2025-05-22T21:01:10.685" v="1013" actId="108"/>
          <ac:picMkLst>
            <pc:docMk/>
            <pc:sldMk cId="3497931272" sldId="293"/>
            <ac:picMk id="29" creationId="{B8662489-4298-A17A-BDF2-2C9633F61035}"/>
          </ac:picMkLst>
        </pc:picChg>
        <pc:picChg chg="add mod modCrop">
          <ac:chgData name="Sherif Ahmed" userId="a0995d334012317f" providerId="LiveId" clId="{466AE722-9A59-4AC9-BB30-96C148D8DC0B}" dt="2025-05-22T21:01:15.982" v="1019" actId="108"/>
          <ac:picMkLst>
            <pc:docMk/>
            <pc:sldMk cId="3497931272" sldId="293"/>
            <ac:picMk id="31" creationId="{59AB3D43-D15D-95D9-AEFF-E0300E49A1DC}"/>
          </ac:picMkLst>
        </pc:picChg>
        <pc:picChg chg="add mod modCrop">
          <ac:chgData name="Sherif Ahmed" userId="a0995d334012317f" providerId="LiveId" clId="{466AE722-9A59-4AC9-BB30-96C148D8DC0B}" dt="2025-05-22T21:01:13.845" v="1017" actId="108"/>
          <ac:picMkLst>
            <pc:docMk/>
            <pc:sldMk cId="3497931272" sldId="293"/>
            <ac:picMk id="39" creationId="{294D2536-1C03-886E-2A13-6ADC1FEEB765}"/>
          </ac:picMkLst>
        </pc:picChg>
        <pc:picChg chg="add mod modCrop">
          <ac:chgData name="Sherif Ahmed" userId="a0995d334012317f" providerId="LiveId" clId="{466AE722-9A59-4AC9-BB30-96C148D8DC0B}" dt="2025-05-22T21:01:11.445" v="1014" actId="108"/>
          <ac:picMkLst>
            <pc:docMk/>
            <pc:sldMk cId="3497931272" sldId="293"/>
            <ac:picMk id="43" creationId="{D76D33C7-4F21-8C46-BEC6-2839C4FFAC10}"/>
          </ac:picMkLst>
        </pc:picChg>
        <pc:picChg chg="add mod modCrop">
          <ac:chgData name="Sherif Ahmed" userId="a0995d334012317f" providerId="LiveId" clId="{466AE722-9A59-4AC9-BB30-96C148D8DC0B}" dt="2025-05-22T21:01:12.331" v="1015" actId="108"/>
          <ac:picMkLst>
            <pc:docMk/>
            <pc:sldMk cId="3497931272" sldId="293"/>
            <ac:picMk id="47" creationId="{86A98116-2507-76D6-40BB-BB8F2EBD2A66}"/>
          </ac:picMkLst>
        </pc:picChg>
      </pc:sldChg>
      <pc:sldChg chg="new del">
        <pc:chgData name="Sherif Ahmed" userId="a0995d334012317f" providerId="LiveId" clId="{466AE722-9A59-4AC9-BB30-96C148D8DC0B}" dt="2025-05-23T09:47:52.413" v="2839" actId="47"/>
        <pc:sldMkLst>
          <pc:docMk/>
          <pc:sldMk cId="2908740470" sldId="294"/>
        </pc:sldMkLst>
      </pc:sldChg>
      <pc:sldChg chg="addSp delSp modSp add del mod setBg">
        <pc:chgData name="Sherif Ahmed" userId="a0995d334012317f" providerId="LiveId" clId="{466AE722-9A59-4AC9-BB30-96C148D8DC0B}" dt="2025-05-23T09:05:25.846" v="2663" actId="47"/>
        <pc:sldMkLst>
          <pc:docMk/>
          <pc:sldMk cId="3754595969" sldId="295"/>
        </pc:sldMkLst>
      </pc:sldChg>
      <pc:sldChg chg="addSp delSp add del mod">
        <pc:chgData name="Sherif Ahmed" userId="a0995d334012317f" providerId="LiveId" clId="{466AE722-9A59-4AC9-BB30-96C148D8DC0B}" dt="2025-05-23T09:08:47.841" v="2694" actId="47"/>
        <pc:sldMkLst>
          <pc:docMk/>
          <pc:sldMk cId="596008508" sldId="296"/>
        </pc:sldMkLst>
      </pc:sldChg>
      <pc:sldChg chg="addSp add del mod">
        <pc:chgData name="Sherif Ahmed" userId="a0995d334012317f" providerId="LiveId" clId="{466AE722-9A59-4AC9-BB30-96C148D8DC0B}" dt="2025-05-23T09:50:57.159" v="2874" actId="47"/>
        <pc:sldMkLst>
          <pc:docMk/>
          <pc:sldMk cId="998241380" sldId="297"/>
        </pc:sldMkLst>
      </pc:sldChg>
      <pc:sldChg chg="addSp add del mod">
        <pc:chgData name="Sherif Ahmed" userId="a0995d334012317f" providerId="LiveId" clId="{466AE722-9A59-4AC9-BB30-96C148D8DC0B}" dt="2025-05-23T09:51:55.415" v="2876" actId="47"/>
        <pc:sldMkLst>
          <pc:docMk/>
          <pc:sldMk cId="116201646" sldId="298"/>
        </pc:sldMkLst>
      </pc:sldChg>
      <pc:sldChg chg="addSp delSp modSp add mod modTransition">
        <pc:chgData name="Sherif Ahmed" userId="a0995d334012317f" providerId="LiveId" clId="{466AE722-9A59-4AC9-BB30-96C148D8DC0B}" dt="2025-05-23T10:05:26.577" v="2913"/>
        <pc:sldMkLst>
          <pc:docMk/>
          <pc:sldMk cId="2027462420" sldId="299"/>
        </pc:sldMkLst>
        <pc:spChg chg="add del">
          <ac:chgData name="Sherif Ahmed" userId="a0995d334012317f" providerId="LiveId" clId="{466AE722-9A59-4AC9-BB30-96C148D8DC0B}" dt="2025-05-23T06:20:11.986" v="1740" actId="22"/>
          <ac:spMkLst>
            <pc:docMk/>
            <pc:sldMk cId="2027462420" sldId="299"/>
            <ac:spMk id="4" creationId="{DCE084BB-D582-3871-4E15-E6250B3D108D}"/>
          </ac:spMkLst>
        </pc:spChg>
        <pc:spChg chg="del mod">
          <ac:chgData name="Sherif Ahmed" userId="a0995d334012317f" providerId="LiveId" clId="{466AE722-9A59-4AC9-BB30-96C148D8DC0B}" dt="2025-05-23T06:06:56.776" v="1720"/>
          <ac:spMkLst>
            <pc:docMk/>
            <pc:sldMk cId="2027462420" sldId="299"/>
            <ac:spMk id="7" creationId="{D48F5807-E266-B174-01CC-43338592C858}"/>
          </ac:spMkLst>
        </pc:spChg>
        <pc:graphicFrameChg chg="add mod modGraphic">
          <ac:chgData name="Sherif Ahmed" userId="a0995d334012317f" providerId="LiveId" clId="{466AE722-9A59-4AC9-BB30-96C148D8DC0B}" dt="2025-05-23T09:11:37.624" v="2695" actId="12269"/>
          <ac:graphicFrameMkLst>
            <pc:docMk/>
            <pc:sldMk cId="2027462420" sldId="299"/>
            <ac:graphicFrameMk id="2" creationId="{B708A1FF-BA89-5425-F925-72A46B5CA4B6}"/>
          </ac:graphicFrameMkLst>
        </pc:graphicFrameChg>
        <pc:picChg chg="add del mod">
          <ac:chgData name="Sherif Ahmed" userId="a0995d334012317f" providerId="LiveId" clId="{466AE722-9A59-4AC9-BB30-96C148D8DC0B}" dt="2025-05-23T07:18:37.446" v="2168" actId="478"/>
          <ac:picMkLst>
            <pc:docMk/>
            <pc:sldMk cId="2027462420" sldId="299"/>
            <ac:picMk id="6" creationId="{768495D1-E6FE-0C51-D362-1352ECC1440D}"/>
          </ac:picMkLst>
        </pc:picChg>
        <pc:picChg chg="add del mod">
          <ac:chgData name="Sherif Ahmed" userId="a0995d334012317f" providerId="LiveId" clId="{466AE722-9A59-4AC9-BB30-96C148D8DC0B}" dt="2025-05-23T07:20:57.126" v="2184" actId="478"/>
          <ac:picMkLst>
            <pc:docMk/>
            <pc:sldMk cId="2027462420" sldId="299"/>
            <ac:picMk id="9" creationId="{40F239B2-D879-8617-9953-2427AF52D96D}"/>
          </ac:picMkLst>
        </pc:picChg>
        <pc:picChg chg="add mod">
          <ac:chgData name="Sherif Ahmed" userId="a0995d334012317f" providerId="LiveId" clId="{466AE722-9A59-4AC9-BB30-96C148D8DC0B}" dt="2025-05-23T07:21:54.942" v="2214" actId="1038"/>
          <ac:picMkLst>
            <pc:docMk/>
            <pc:sldMk cId="2027462420" sldId="299"/>
            <ac:picMk id="11" creationId="{8E15BD5A-002C-77E5-3480-998498AC48FD}"/>
          </ac:picMkLst>
        </pc:picChg>
        <pc:picChg chg="add mod">
          <ac:chgData name="Sherif Ahmed" userId="a0995d334012317f" providerId="LiveId" clId="{466AE722-9A59-4AC9-BB30-96C148D8DC0B}" dt="2025-05-23T07:32:34.700" v="2226" actId="207"/>
          <ac:picMkLst>
            <pc:docMk/>
            <pc:sldMk cId="2027462420" sldId="299"/>
            <ac:picMk id="13" creationId="{F05FBB59-A2D3-A003-16BB-F3A946987A6B}"/>
          </ac:picMkLst>
        </pc:picChg>
        <pc:picChg chg="add mod">
          <ac:chgData name="Sherif Ahmed" userId="a0995d334012317f" providerId="LiveId" clId="{466AE722-9A59-4AC9-BB30-96C148D8DC0B}" dt="2025-05-23T07:35:54.452" v="2246" actId="1076"/>
          <ac:picMkLst>
            <pc:docMk/>
            <pc:sldMk cId="2027462420" sldId="299"/>
            <ac:picMk id="15" creationId="{4D7214C8-9AE5-E980-8B12-D1313680D809}"/>
          </ac:picMkLst>
        </pc:picChg>
      </pc:sldChg>
      <pc:sldChg chg="addSp delSp add del mod">
        <pc:chgData name="Sherif Ahmed" userId="a0995d334012317f" providerId="LiveId" clId="{466AE722-9A59-4AC9-BB30-96C148D8DC0B}" dt="2025-05-23T05:23:43.879" v="1696" actId="2696"/>
        <pc:sldMkLst>
          <pc:docMk/>
          <pc:sldMk cId="3124009064" sldId="299"/>
        </pc:sldMkLst>
        <pc:spChg chg="add del">
          <ac:chgData name="Sherif Ahmed" userId="a0995d334012317f" providerId="LiveId" clId="{466AE722-9A59-4AC9-BB30-96C148D8DC0B}" dt="2025-05-23T05:23:37.161" v="1690" actId="478"/>
          <ac:spMkLst>
            <pc:docMk/>
            <pc:sldMk cId="3124009064" sldId="299"/>
            <ac:spMk id="3" creationId="{58844CC9-0A0F-A822-653C-40E0A4B3AF72}"/>
          </ac:spMkLst>
        </pc:spChg>
        <pc:spChg chg="add del">
          <ac:chgData name="Sherif Ahmed" userId="a0995d334012317f" providerId="LiveId" clId="{466AE722-9A59-4AC9-BB30-96C148D8DC0B}" dt="2025-05-23T05:23:41.631" v="1694" actId="22"/>
          <ac:spMkLst>
            <pc:docMk/>
            <pc:sldMk cId="3124009064" sldId="299"/>
            <ac:spMk id="5" creationId="{2601F13A-112C-7DC6-2D2F-C7B9EC172C01}"/>
          </ac:spMkLst>
        </pc:spChg>
        <pc:spChg chg="add">
          <ac:chgData name="Sherif Ahmed" userId="a0995d334012317f" providerId="LiveId" clId="{466AE722-9A59-4AC9-BB30-96C148D8DC0B}" dt="2025-05-23T05:23:41.655" v="1695" actId="22"/>
          <ac:spMkLst>
            <pc:docMk/>
            <pc:sldMk cId="3124009064" sldId="299"/>
            <ac:spMk id="7" creationId="{D48F5807-E266-B174-01CC-43338592C858}"/>
          </ac:spMkLst>
        </pc:spChg>
      </pc:sldChg>
      <pc:sldChg chg="addSp delSp modSp add del mod modNotesTx">
        <pc:chgData name="Sherif Ahmed" userId="a0995d334012317f" providerId="LiveId" clId="{466AE722-9A59-4AC9-BB30-96C148D8DC0B}" dt="2025-05-23T08:33:39.088" v="2455" actId="2696"/>
        <pc:sldMkLst>
          <pc:docMk/>
          <pc:sldMk cId="2104429248" sldId="300"/>
        </pc:sldMkLst>
      </pc:sldChg>
      <pc:sldChg chg="add del">
        <pc:chgData name="Sherif Ahmed" userId="a0995d334012317f" providerId="LiveId" clId="{466AE722-9A59-4AC9-BB30-96C148D8DC0B}" dt="2025-05-23T09:23:32.442" v="2730" actId="47"/>
        <pc:sldMkLst>
          <pc:docMk/>
          <pc:sldMk cId="3913468079" sldId="300"/>
        </pc:sldMkLst>
      </pc:sldChg>
      <pc:sldChg chg="addSp modSp add del mod">
        <pc:chgData name="Sherif Ahmed" userId="a0995d334012317f" providerId="LiveId" clId="{466AE722-9A59-4AC9-BB30-96C148D8DC0B}" dt="2025-05-23T09:57:01.414" v="2907" actId="47"/>
        <pc:sldMkLst>
          <pc:docMk/>
          <pc:sldMk cId="4067706888" sldId="301"/>
        </pc:sldMkLst>
        <pc:spChg chg="add mod">
          <ac:chgData name="Sherif Ahmed" userId="a0995d334012317f" providerId="LiveId" clId="{466AE722-9A59-4AC9-BB30-96C148D8DC0B}" dt="2025-05-23T09:52:40.396" v="2888" actId="20578"/>
          <ac:spMkLst>
            <pc:docMk/>
            <pc:sldMk cId="4067706888" sldId="301"/>
            <ac:spMk id="3" creationId="{5346D4B8-E8FA-73BA-5A12-4CDB06499D23}"/>
          </ac:spMkLst>
        </pc:spChg>
      </pc:sldChg>
      <pc:sldChg chg="modSp add mod modTransition">
        <pc:chgData name="Sherif Ahmed" userId="a0995d334012317f" providerId="LiveId" clId="{466AE722-9A59-4AC9-BB30-96C148D8DC0B}" dt="2025-05-23T10:14:49.873" v="3072" actId="1076"/>
        <pc:sldMkLst>
          <pc:docMk/>
          <pc:sldMk cId="0" sldId="302"/>
        </pc:sldMkLst>
        <pc:spChg chg="mod">
          <ac:chgData name="Sherif Ahmed" userId="a0995d334012317f" providerId="LiveId" clId="{466AE722-9A59-4AC9-BB30-96C148D8DC0B}" dt="2025-05-23T10:14:49.873" v="3072" actId="1076"/>
          <ac:spMkLst>
            <pc:docMk/>
            <pc:sldMk cId="0" sldId="302"/>
            <ac:spMk id="2" creationId="{00000000-0000-0000-0000-000000000000}"/>
          </ac:spMkLst>
        </pc:spChg>
      </pc:sldChg>
      <pc:sldChg chg="add modTransition">
        <pc:chgData name="Sherif Ahmed" userId="a0995d334012317f" providerId="LiveId" clId="{466AE722-9A59-4AC9-BB30-96C148D8DC0B}" dt="2025-05-23T10:05:26.577" v="2913"/>
        <pc:sldMkLst>
          <pc:docMk/>
          <pc:sldMk cId="2345629806" sldId="308"/>
        </pc:sldMkLst>
      </pc:sldChg>
      <pc:sldChg chg="add modTransition">
        <pc:chgData name="Sherif Ahmed" userId="a0995d334012317f" providerId="LiveId" clId="{466AE722-9A59-4AC9-BB30-96C148D8DC0B}" dt="2025-05-23T10:05:26.577" v="2913"/>
        <pc:sldMkLst>
          <pc:docMk/>
          <pc:sldMk cId="1404339508" sldId="317"/>
        </pc:sldMkLst>
      </pc:sldChg>
      <pc:sldChg chg="modSp add mod modTransition">
        <pc:chgData name="Sherif Ahmed" userId="a0995d334012317f" providerId="LiveId" clId="{466AE722-9A59-4AC9-BB30-96C148D8DC0B}" dt="2025-05-23T10:05:26.577" v="2913"/>
        <pc:sldMkLst>
          <pc:docMk/>
          <pc:sldMk cId="2237534520" sldId="331"/>
        </pc:sldMkLst>
        <pc:spChg chg="mod">
          <ac:chgData name="Sherif Ahmed" userId="a0995d334012317f" providerId="LiveId" clId="{466AE722-9A59-4AC9-BB30-96C148D8DC0B}" dt="2025-05-23T06:37:25.046" v="1817" actId="27636"/>
          <ac:spMkLst>
            <pc:docMk/>
            <pc:sldMk cId="2237534520" sldId="331"/>
            <ac:spMk id="2" creationId="{D735F7F3-C1B5-4B60-A00A-4EB618DDFB5A}"/>
          </ac:spMkLst>
        </pc:spChg>
      </pc:sldChg>
      <pc:sldChg chg="delSp modSp add mod ord modTransition">
        <pc:chgData name="Sherif Ahmed" userId="a0995d334012317f" providerId="LiveId" clId="{466AE722-9A59-4AC9-BB30-96C148D8DC0B}" dt="2025-05-23T10:13:16.926" v="3067" actId="1036"/>
        <pc:sldMkLst>
          <pc:docMk/>
          <pc:sldMk cId="2984644400" sldId="352"/>
        </pc:sldMkLst>
        <pc:spChg chg="mod">
          <ac:chgData name="Sherif Ahmed" userId="a0995d334012317f" providerId="LiveId" clId="{466AE722-9A59-4AC9-BB30-96C148D8DC0B}" dt="2025-05-23T10:12:35.161" v="3000" actId="14100"/>
          <ac:spMkLst>
            <pc:docMk/>
            <pc:sldMk cId="2984644400" sldId="352"/>
            <ac:spMk id="37" creationId="{AAE9F84B-0820-8075-5F72-377704800436}"/>
          </ac:spMkLst>
        </pc:spChg>
        <pc:spChg chg="mod">
          <ac:chgData name="Sherif Ahmed" userId="a0995d334012317f" providerId="LiveId" clId="{466AE722-9A59-4AC9-BB30-96C148D8DC0B}" dt="2025-05-23T10:13:16.926" v="3067" actId="1036"/>
          <ac:spMkLst>
            <pc:docMk/>
            <pc:sldMk cId="2984644400" sldId="352"/>
            <ac:spMk id="39" creationId="{381BB47E-786F-1B8D-0150-3FCF2738EFEC}"/>
          </ac:spMkLst>
        </pc:spChg>
        <pc:spChg chg="del">
          <ac:chgData name="Sherif Ahmed" userId="a0995d334012317f" providerId="LiveId" clId="{466AE722-9A59-4AC9-BB30-96C148D8DC0B}" dt="2025-05-23T09:26:18.257" v="2733" actId="478"/>
          <ac:spMkLst>
            <pc:docMk/>
            <pc:sldMk cId="2984644400" sldId="352"/>
            <ac:spMk id="40" creationId="{59AC2CF2-2F74-2DF7-5E9D-D1BFB909FBF9}"/>
          </ac:spMkLst>
        </pc:spChg>
        <pc:spChg chg="del">
          <ac:chgData name="Sherif Ahmed" userId="a0995d334012317f" providerId="LiveId" clId="{466AE722-9A59-4AC9-BB30-96C148D8DC0B}" dt="2025-05-23T09:26:20.839" v="2734" actId="478"/>
          <ac:spMkLst>
            <pc:docMk/>
            <pc:sldMk cId="2984644400" sldId="352"/>
            <ac:spMk id="41" creationId="{E5EC68B3-41C6-436E-F420-70283AA7C9D1}"/>
          </ac:spMkLst>
        </pc:spChg>
        <pc:spChg chg="mod">
          <ac:chgData name="Sherif Ahmed" userId="a0995d334012317f" providerId="LiveId" clId="{466AE722-9A59-4AC9-BB30-96C148D8DC0B}" dt="2025-05-23T10:12:57.074" v="3049" actId="1035"/>
          <ac:spMkLst>
            <pc:docMk/>
            <pc:sldMk cId="2984644400" sldId="352"/>
            <ac:spMk id="43" creationId="{0FC5E439-CBD9-7D52-3B1B-D215BC4E159A}"/>
          </ac:spMkLst>
        </pc:spChg>
      </pc:sldChg>
      <pc:sldChg chg="add modTransition">
        <pc:chgData name="Sherif Ahmed" userId="a0995d334012317f" providerId="LiveId" clId="{466AE722-9A59-4AC9-BB30-96C148D8DC0B}" dt="2025-05-23T10:05:26.577" v="2913"/>
        <pc:sldMkLst>
          <pc:docMk/>
          <pc:sldMk cId="648855461" sldId="353"/>
        </pc:sldMkLst>
      </pc:sldChg>
      <pc:sldChg chg="addSp delSp modSp add mod ord modTransition modNotesTx">
        <pc:chgData name="Sherif Ahmed" userId="a0995d334012317f" providerId="LiveId" clId="{466AE722-9A59-4AC9-BB30-96C148D8DC0B}" dt="2025-05-23T10:05:26.577" v="2913"/>
        <pc:sldMkLst>
          <pc:docMk/>
          <pc:sldMk cId="4062542657" sldId="354"/>
        </pc:sldMkLst>
        <pc:spChg chg="mod">
          <ac:chgData name="Sherif Ahmed" userId="a0995d334012317f" providerId="LiveId" clId="{466AE722-9A59-4AC9-BB30-96C148D8DC0B}" dt="2025-05-23T07:56:15.648" v="2283" actId="20577"/>
          <ac:spMkLst>
            <pc:docMk/>
            <pc:sldMk cId="4062542657" sldId="354"/>
            <ac:spMk id="3" creationId="{6A4EEAA5-C0F7-38E7-0A9B-A5CE4B3F4271}"/>
          </ac:spMkLst>
        </pc:spChg>
        <pc:spChg chg="add del mod">
          <ac:chgData name="Sherif Ahmed" userId="a0995d334012317f" providerId="LiveId" clId="{466AE722-9A59-4AC9-BB30-96C148D8DC0B}" dt="2025-05-23T07:54:02.954" v="2261" actId="478"/>
          <ac:spMkLst>
            <pc:docMk/>
            <pc:sldMk cId="4062542657" sldId="354"/>
            <ac:spMk id="6" creationId="{7A1F01F9-E56E-2D2A-0308-D97AB3B444B6}"/>
          </ac:spMkLst>
        </pc:spChg>
        <pc:graphicFrameChg chg="add mod">
          <ac:chgData name="Sherif Ahmed" userId="a0995d334012317f" providerId="LiveId" clId="{466AE722-9A59-4AC9-BB30-96C148D8DC0B}" dt="2025-05-23T07:55:48.733" v="2265" actId="14100"/>
          <ac:graphicFrameMkLst>
            <pc:docMk/>
            <pc:sldMk cId="4062542657" sldId="354"/>
            <ac:graphicFrameMk id="2" creationId="{57E3D1DE-B2F7-5D82-B59D-39116EEF378D}"/>
          </ac:graphicFrameMkLst>
        </pc:graphicFrameChg>
        <pc:graphicFrameChg chg="del">
          <ac:chgData name="Sherif Ahmed" userId="a0995d334012317f" providerId="LiveId" clId="{466AE722-9A59-4AC9-BB30-96C148D8DC0B}" dt="2025-05-23T07:54:00.180" v="2260" actId="478"/>
          <ac:graphicFrameMkLst>
            <pc:docMk/>
            <pc:sldMk cId="4062542657" sldId="354"/>
            <ac:graphicFrameMk id="5" creationId="{E08F78EF-BF10-1641-DC33-76BE57220F83}"/>
          </ac:graphicFrameMkLst>
        </pc:graphicFrameChg>
      </pc:sldChg>
      <pc:sldChg chg="addSp delSp modSp add mod modTransition">
        <pc:chgData name="Sherif Ahmed" userId="a0995d334012317f" providerId="LiveId" clId="{466AE722-9A59-4AC9-BB30-96C148D8DC0B}" dt="2025-05-23T10:05:26.577" v="2913"/>
        <pc:sldMkLst>
          <pc:docMk/>
          <pc:sldMk cId="1570428995" sldId="355"/>
        </pc:sldMkLst>
        <pc:spChg chg="mod">
          <ac:chgData name="Sherif Ahmed" userId="a0995d334012317f" providerId="LiveId" clId="{466AE722-9A59-4AC9-BB30-96C148D8DC0B}" dt="2025-05-23T07:58:49.956" v="2306" actId="20577"/>
          <ac:spMkLst>
            <pc:docMk/>
            <pc:sldMk cId="1570428995" sldId="355"/>
            <ac:spMk id="3" creationId="{5B5A9EDB-1561-A262-BE9C-89A065BB502F}"/>
          </ac:spMkLst>
        </pc:spChg>
        <pc:spChg chg="add del mod">
          <ac:chgData name="Sherif Ahmed" userId="a0995d334012317f" providerId="LiveId" clId="{466AE722-9A59-4AC9-BB30-96C148D8DC0B}" dt="2025-05-23T07:57:16.228" v="2287" actId="478"/>
          <ac:spMkLst>
            <pc:docMk/>
            <pc:sldMk cId="1570428995" sldId="355"/>
            <ac:spMk id="6" creationId="{E7725AED-1B7A-83DA-1BDB-A8068F0F3366}"/>
          </ac:spMkLst>
        </pc:spChg>
        <pc:graphicFrameChg chg="add mod">
          <ac:chgData name="Sherif Ahmed" userId="a0995d334012317f" providerId="LiveId" clId="{466AE722-9A59-4AC9-BB30-96C148D8DC0B}" dt="2025-05-23T09:25:53.995" v="2732" actId="14100"/>
          <ac:graphicFrameMkLst>
            <pc:docMk/>
            <pc:sldMk cId="1570428995" sldId="355"/>
            <ac:graphicFrameMk id="2" creationId="{A3E8563A-1E13-FBE5-419E-99609A4EE315}"/>
          </ac:graphicFrameMkLst>
        </pc:graphicFrameChg>
        <pc:graphicFrameChg chg="del mod">
          <ac:chgData name="Sherif Ahmed" userId="a0995d334012317f" providerId="LiveId" clId="{466AE722-9A59-4AC9-BB30-96C148D8DC0B}" dt="2025-05-23T07:57:11.716" v="2286" actId="478"/>
          <ac:graphicFrameMkLst>
            <pc:docMk/>
            <pc:sldMk cId="1570428995" sldId="355"/>
            <ac:graphicFrameMk id="5" creationId="{9BFD6B9B-E4E4-6D2B-E437-E3A7C47CB2A4}"/>
          </ac:graphicFrameMkLst>
        </pc:graphicFrameChg>
      </pc:sldChg>
      <pc:sldChg chg="addSp delSp modSp add mod modTransition">
        <pc:chgData name="Sherif Ahmed" userId="a0995d334012317f" providerId="LiveId" clId="{466AE722-9A59-4AC9-BB30-96C148D8DC0B}" dt="2025-05-23T10:05:26.577" v="2913"/>
        <pc:sldMkLst>
          <pc:docMk/>
          <pc:sldMk cId="381442009" sldId="356"/>
        </pc:sldMkLst>
        <pc:spChg chg="mod">
          <ac:chgData name="Sherif Ahmed" userId="a0995d334012317f" providerId="LiveId" clId="{466AE722-9A59-4AC9-BB30-96C148D8DC0B}" dt="2025-05-23T08:00:14.580" v="2334" actId="14100"/>
          <ac:spMkLst>
            <pc:docMk/>
            <pc:sldMk cId="381442009" sldId="356"/>
            <ac:spMk id="3" creationId="{529F7E39-8B17-A874-0686-8F544E2FC690}"/>
          </ac:spMkLst>
        </pc:spChg>
        <pc:spChg chg="add del mod">
          <ac:chgData name="Sherif Ahmed" userId="a0995d334012317f" providerId="LiveId" clId="{466AE722-9A59-4AC9-BB30-96C148D8DC0B}" dt="2025-05-23T07:59:43.241" v="2320" actId="478"/>
          <ac:spMkLst>
            <pc:docMk/>
            <pc:sldMk cId="381442009" sldId="356"/>
            <ac:spMk id="6" creationId="{66FA86F5-9F37-5918-9E66-7BA04E7B1BA9}"/>
          </ac:spMkLst>
        </pc:spChg>
        <pc:graphicFrameChg chg="add mod">
          <ac:chgData name="Sherif Ahmed" userId="a0995d334012317f" providerId="LiveId" clId="{466AE722-9A59-4AC9-BB30-96C148D8DC0B}" dt="2025-05-23T08:00:53.050" v="2337" actId="14100"/>
          <ac:graphicFrameMkLst>
            <pc:docMk/>
            <pc:sldMk cId="381442009" sldId="356"/>
            <ac:graphicFrameMk id="2" creationId="{07E110FF-1935-D914-5CC7-1BF244F691BF}"/>
          </ac:graphicFrameMkLst>
        </pc:graphicFrameChg>
        <pc:graphicFrameChg chg="del">
          <ac:chgData name="Sherif Ahmed" userId="a0995d334012317f" providerId="LiveId" clId="{466AE722-9A59-4AC9-BB30-96C148D8DC0B}" dt="2025-05-23T07:59:40.633" v="2319" actId="478"/>
          <ac:graphicFrameMkLst>
            <pc:docMk/>
            <pc:sldMk cId="381442009" sldId="356"/>
            <ac:graphicFrameMk id="5" creationId="{FBF0F2CF-FB8F-2822-15DB-1A727ED05990}"/>
          </ac:graphicFrameMkLst>
        </pc:graphicFrameChg>
      </pc:sldChg>
      <pc:sldChg chg="addSp delSp modSp add mod modTransition modShow modNotesTx">
        <pc:chgData name="Sherif Ahmed" userId="a0995d334012317f" providerId="LiveId" clId="{466AE722-9A59-4AC9-BB30-96C148D8DC0B}" dt="2025-05-23T10:05:26.577" v="2913"/>
        <pc:sldMkLst>
          <pc:docMk/>
          <pc:sldMk cId="3620191560" sldId="357"/>
        </pc:sldMkLst>
        <pc:spChg chg="add mod">
          <ac:chgData name="Sherif Ahmed" userId="a0995d334012317f" providerId="LiveId" clId="{466AE722-9A59-4AC9-BB30-96C148D8DC0B}" dt="2025-05-23T08:10:19.218" v="2396"/>
          <ac:spMkLst>
            <pc:docMk/>
            <pc:sldMk cId="3620191560" sldId="357"/>
            <ac:spMk id="4" creationId="{1B0E1173-AA6B-8FEE-A560-C9D5A5A201D4}"/>
          </ac:spMkLst>
        </pc:spChg>
        <pc:picChg chg="add del mod modCrop">
          <ac:chgData name="Sherif Ahmed" userId="a0995d334012317f" providerId="LiveId" clId="{466AE722-9A59-4AC9-BB30-96C148D8DC0B}" dt="2025-05-23T09:16:44.396" v="2696" actId="478"/>
          <ac:picMkLst>
            <pc:docMk/>
            <pc:sldMk cId="3620191560" sldId="357"/>
            <ac:picMk id="3" creationId="{332A1BF8-0B23-315C-85B4-FD715DBC5FCB}"/>
          </ac:picMkLst>
        </pc:picChg>
        <pc:picChg chg="add del mod">
          <ac:chgData name="Sherif Ahmed" userId="a0995d334012317f" providerId="LiveId" clId="{466AE722-9A59-4AC9-BB30-96C148D8DC0B}" dt="2025-05-23T09:17:43.900" v="2708" actId="21"/>
          <ac:picMkLst>
            <pc:docMk/>
            <pc:sldMk cId="3620191560" sldId="357"/>
            <ac:picMk id="5" creationId="{5426D798-B885-696A-C56B-3FF352F92394}"/>
          </ac:picMkLst>
        </pc:picChg>
        <pc:picChg chg="del">
          <ac:chgData name="Sherif Ahmed" userId="a0995d334012317f" providerId="LiveId" clId="{466AE722-9A59-4AC9-BB30-96C148D8DC0B}" dt="2025-05-23T08:08:57.212" v="2380" actId="478"/>
          <ac:picMkLst>
            <pc:docMk/>
            <pc:sldMk cId="3620191560" sldId="357"/>
            <ac:picMk id="6" creationId="{A01E2A6B-9132-FE7E-398D-87D63DB8B25D}"/>
          </ac:picMkLst>
        </pc:picChg>
        <pc:picChg chg="add mod">
          <ac:chgData name="Sherif Ahmed" userId="a0995d334012317f" providerId="LiveId" clId="{466AE722-9A59-4AC9-BB30-96C148D8DC0B}" dt="2025-05-23T09:18:02.677" v="2714" actId="1076"/>
          <ac:picMkLst>
            <pc:docMk/>
            <pc:sldMk cId="3620191560" sldId="357"/>
            <ac:picMk id="7" creationId="{65129880-79E1-1C33-ACDD-1CC66EB00168}"/>
          </ac:picMkLst>
        </pc:picChg>
      </pc:sldChg>
      <pc:sldChg chg="addSp delSp modSp add mod modTransition modShow modNotesTx">
        <pc:chgData name="Sherif Ahmed" userId="a0995d334012317f" providerId="LiveId" clId="{466AE722-9A59-4AC9-BB30-96C148D8DC0B}" dt="2025-05-23T10:05:26.577" v="2913"/>
        <pc:sldMkLst>
          <pc:docMk/>
          <pc:sldMk cId="911181148" sldId="358"/>
        </pc:sldMkLst>
        <pc:spChg chg="add mod">
          <ac:chgData name="Sherif Ahmed" userId="a0995d334012317f" providerId="LiveId" clId="{466AE722-9A59-4AC9-BB30-96C148D8DC0B}" dt="2025-05-23T08:10:57.152" v="2400"/>
          <ac:spMkLst>
            <pc:docMk/>
            <pc:sldMk cId="911181148" sldId="358"/>
            <ac:spMk id="4" creationId="{F635D374-B457-5B7B-EA1D-63F2E1120AD4}"/>
          </ac:spMkLst>
        </pc:spChg>
        <pc:picChg chg="add del mod">
          <ac:chgData name="Sherif Ahmed" userId="a0995d334012317f" providerId="LiveId" clId="{466AE722-9A59-4AC9-BB30-96C148D8DC0B}" dt="2025-05-23T09:16:49.692" v="2698" actId="478"/>
          <ac:picMkLst>
            <pc:docMk/>
            <pc:sldMk cId="911181148" sldId="358"/>
            <ac:picMk id="3" creationId="{5EB3545A-0A62-33A7-93C2-1248C7D1B772}"/>
          </ac:picMkLst>
        </pc:picChg>
        <pc:picChg chg="add mod modCrop">
          <ac:chgData name="Sherif Ahmed" userId="a0995d334012317f" providerId="LiveId" clId="{466AE722-9A59-4AC9-BB30-96C148D8DC0B}" dt="2025-05-23T09:18:29.783" v="2719" actId="1076"/>
          <ac:picMkLst>
            <pc:docMk/>
            <pc:sldMk cId="911181148" sldId="358"/>
            <ac:picMk id="5" creationId="{5426D798-B885-696A-C56B-3FF352F92394}"/>
          </ac:picMkLst>
        </pc:picChg>
        <pc:picChg chg="del">
          <ac:chgData name="Sherif Ahmed" userId="a0995d334012317f" providerId="LiveId" clId="{466AE722-9A59-4AC9-BB30-96C148D8DC0B}" dt="2025-05-23T08:09:07.832" v="2384" actId="478"/>
          <ac:picMkLst>
            <pc:docMk/>
            <pc:sldMk cId="911181148" sldId="358"/>
            <ac:picMk id="6" creationId="{052C76AD-D313-112B-4207-D19B4CBB4EAC}"/>
          </ac:picMkLst>
        </pc:picChg>
      </pc:sldChg>
      <pc:sldChg chg="addSp delSp modSp add mod modTransition modShow modNotesTx">
        <pc:chgData name="Sherif Ahmed" userId="a0995d334012317f" providerId="LiveId" clId="{466AE722-9A59-4AC9-BB30-96C148D8DC0B}" dt="2025-05-23T10:05:26.577" v="2913"/>
        <pc:sldMkLst>
          <pc:docMk/>
          <pc:sldMk cId="2923568355" sldId="359"/>
        </pc:sldMkLst>
        <pc:spChg chg="add mod">
          <ac:chgData name="Sherif Ahmed" userId="a0995d334012317f" providerId="LiveId" clId="{466AE722-9A59-4AC9-BB30-96C148D8DC0B}" dt="2025-05-23T08:11:34.204" v="2406"/>
          <ac:spMkLst>
            <pc:docMk/>
            <pc:sldMk cId="2923568355" sldId="359"/>
            <ac:spMk id="4" creationId="{B3FF4E0A-F578-2E8E-2032-401797FAD0FA}"/>
          </ac:spMkLst>
        </pc:spChg>
        <pc:picChg chg="add del mod">
          <ac:chgData name="Sherif Ahmed" userId="a0995d334012317f" providerId="LiveId" clId="{466AE722-9A59-4AC9-BB30-96C148D8DC0B}" dt="2025-05-23T09:16:52.109" v="2699" actId="478"/>
          <ac:picMkLst>
            <pc:docMk/>
            <pc:sldMk cId="2923568355" sldId="359"/>
            <ac:picMk id="3" creationId="{D38DC5A5-F164-62D1-707C-1DC2A2032AC3}"/>
          </ac:picMkLst>
        </pc:picChg>
        <pc:picChg chg="add mod">
          <ac:chgData name="Sherif Ahmed" userId="a0995d334012317f" providerId="LiveId" clId="{466AE722-9A59-4AC9-BB30-96C148D8DC0B}" dt="2025-05-23T09:18:49.640" v="2724" actId="1076"/>
          <ac:picMkLst>
            <pc:docMk/>
            <pc:sldMk cId="2923568355" sldId="359"/>
            <ac:picMk id="5" creationId="{7F1E9088-1B2E-F274-8D0B-B574C6712477}"/>
          </ac:picMkLst>
        </pc:picChg>
        <pc:picChg chg="del">
          <ac:chgData name="Sherif Ahmed" userId="a0995d334012317f" providerId="LiveId" clId="{466AE722-9A59-4AC9-BB30-96C148D8DC0B}" dt="2025-05-23T08:09:18.591" v="2388" actId="478"/>
          <ac:picMkLst>
            <pc:docMk/>
            <pc:sldMk cId="2923568355" sldId="359"/>
            <ac:picMk id="6" creationId="{3EAC5829-C6D6-F51E-9894-59FCE204D167}"/>
          </ac:picMkLst>
        </pc:picChg>
      </pc:sldChg>
      <pc:sldChg chg="modSp add mod modTransition setBg">
        <pc:chgData name="Sherif Ahmed" userId="a0995d334012317f" providerId="LiveId" clId="{466AE722-9A59-4AC9-BB30-96C148D8DC0B}" dt="2025-05-23T10:05:26.577" v="2913"/>
        <pc:sldMkLst>
          <pc:docMk/>
          <pc:sldMk cId="1151822781" sldId="360"/>
        </pc:sldMkLst>
        <pc:spChg chg="mod">
          <ac:chgData name="Sherif Ahmed" userId="a0995d334012317f" providerId="LiveId" clId="{466AE722-9A59-4AC9-BB30-96C148D8DC0B}" dt="2025-05-23T09:00:36.382" v="2629"/>
          <ac:spMkLst>
            <pc:docMk/>
            <pc:sldMk cId="1151822781" sldId="360"/>
            <ac:spMk id="7" creationId="{B0E21965-34C1-9B2A-1C76-AE2F11B90D30}"/>
          </ac:spMkLst>
        </pc:spChg>
        <pc:graphicFrameChg chg="mod">
          <ac:chgData name="Sherif Ahmed" userId="a0995d334012317f" providerId="LiveId" clId="{466AE722-9A59-4AC9-BB30-96C148D8DC0B}" dt="2025-05-23T09:05:19.278" v="2662" actId="20577"/>
          <ac:graphicFrameMkLst>
            <pc:docMk/>
            <pc:sldMk cId="1151822781" sldId="360"/>
            <ac:graphicFrameMk id="4" creationId="{11534FAD-0710-DE7C-B6DC-FC66CDFD28FB}"/>
          </ac:graphicFrameMkLst>
        </pc:graphicFrameChg>
      </pc:sldChg>
      <pc:sldChg chg="modSp add mod modTransition">
        <pc:chgData name="Sherif Ahmed" userId="a0995d334012317f" providerId="LiveId" clId="{466AE722-9A59-4AC9-BB30-96C148D8DC0B}" dt="2025-05-23T10:05:26.577" v="2913"/>
        <pc:sldMkLst>
          <pc:docMk/>
          <pc:sldMk cId="3460076275" sldId="361"/>
        </pc:sldMkLst>
        <pc:spChg chg="mod">
          <ac:chgData name="Sherif Ahmed" userId="a0995d334012317f" providerId="LiveId" clId="{466AE722-9A59-4AC9-BB30-96C148D8DC0B}" dt="2025-05-23T09:05:41.628" v="2665"/>
          <ac:spMkLst>
            <pc:docMk/>
            <pc:sldMk cId="3460076275" sldId="361"/>
            <ac:spMk id="7" creationId="{392FB802-7A15-0AEA-A0BE-CCBCD80EF52D}"/>
          </ac:spMkLst>
        </pc:spChg>
        <pc:graphicFrameChg chg="mod">
          <ac:chgData name="Sherif Ahmed" userId="a0995d334012317f" providerId="LiveId" clId="{466AE722-9A59-4AC9-BB30-96C148D8DC0B}" dt="2025-05-23T09:08:39.982" v="2693" actId="20577"/>
          <ac:graphicFrameMkLst>
            <pc:docMk/>
            <pc:sldMk cId="3460076275" sldId="361"/>
            <ac:graphicFrameMk id="4" creationId="{545D8111-F5E6-CDAA-8DA5-D4A5DE7FB2B1}"/>
          </ac:graphicFrameMkLst>
        </pc:graphicFrameChg>
      </pc:sldChg>
      <pc:sldChg chg="modSp add mod modTransition">
        <pc:chgData name="Sherif Ahmed" userId="a0995d334012317f" providerId="LiveId" clId="{466AE722-9A59-4AC9-BB30-96C148D8DC0B}" dt="2025-05-23T10:05:26.577" v="2913"/>
        <pc:sldMkLst>
          <pc:docMk/>
          <pc:sldMk cId="793934496" sldId="362"/>
        </pc:sldMkLst>
        <pc:spChg chg="mod">
          <ac:chgData name="Sherif Ahmed" userId="a0995d334012317f" providerId="LiveId" clId="{466AE722-9A59-4AC9-BB30-96C148D8DC0B}" dt="2025-05-23T09:34:13.590" v="2791"/>
          <ac:spMkLst>
            <pc:docMk/>
            <pc:sldMk cId="793934496" sldId="362"/>
            <ac:spMk id="7" creationId="{23308D1B-EC2C-6862-D7D2-A17A0A0650EC}"/>
          </ac:spMkLst>
        </pc:spChg>
        <pc:graphicFrameChg chg="mod">
          <ac:chgData name="Sherif Ahmed" userId="a0995d334012317f" providerId="LiveId" clId="{466AE722-9A59-4AC9-BB30-96C148D8DC0B}" dt="2025-05-23T09:50:52.227" v="2873" actId="20577"/>
          <ac:graphicFrameMkLst>
            <pc:docMk/>
            <pc:sldMk cId="793934496" sldId="362"/>
            <ac:graphicFrameMk id="4" creationId="{F2A5FAC4-CE6A-A2E7-8D96-26A791B0EA7D}"/>
          </ac:graphicFrameMkLst>
        </pc:graphicFrameChg>
      </pc:sldChg>
      <pc:sldChg chg="add mod modTransition modShow">
        <pc:chgData name="Sherif Ahmed" userId="a0995d334012317f" providerId="LiveId" clId="{466AE722-9A59-4AC9-BB30-96C148D8DC0B}" dt="2025-05-23T10:05:26.577" v="2913"/>
        <pc:sldMkLst>
          <pc:docMk/>
          <pc:sldMk cId="3211859542" sldId="364"/>
        </pc:sldMkLst>
      </pc:sldChg>
      <pc:sldChg chg="add mod modTransition modShow">
        <pc:chgData name="Sherif Ahmed" userId="a0995d334012317f" providerId="LiveId" clId="{466AE722-9A59-4AC9-BB30-96C148D8DC0B}" dt="2025-05-23T10:05:26.577" v="2913"/>
        <pc:sldMkLst>
          <pc:docMk/>
          <pc:sldMk cId="940935725" sldId="367"/>
        </pc:sldMkLst>
      </pc:sldChg>
      <pc:sldChg chg="delSp add mod modTransition setBg delDesignElem modShow">
        <pc:chgData name="Sherif Ahmed" userId="a0995d334012317f" providerId="LiveId" clId="{466AE722-9A59-4AC9-BB30-96C148D8DC0B}" dt="2025-05-23T10:05:26.577" v="2913"/>
        <pc:sldMkLst>
          <pc:docMk/>
          <pc:sldMk cId="394453752" sldId="368"/>
        </pc:sldMkLst>
        <pc:spChg chg="del">
          <ac:chgData name="Sherif Ahmed" userId="a0995d334012317f" providerId="LiveId" clId="{466AE722-9A59-4AC9-BB30-96C148D8DC0B}" dt="2025-05-23T09:45:13.560" v="2793"/>
          <ac:spMkLst>
            <pc:docMk/>
            <pc:sldMk cId="394453752" sldId="368"/>
            <ac:spMk id="43" creationId="{13B6DAC6-0186-4D62-AD69-90B9C0411EA3}"/>
          </ac:spMkLst>
        </pc:spChg>
        <pc:grpChg chg="del">
          <ac:chgData name="Sherif Ahmed" userId="a0995d334012317f" providerId="LiveId" clId="{466AE722-9A59-4AC9-BB30-96C148D8DC0B}" dt="2025-05-23T09:45:13.560" v="2793"/>
          <ac:grpSpMkLst>
            <pc:docMk/>
            <pc:sldMk cId="394453752" sldId="368"/>
            <ac:grpSpMk id="10" creationId="{45BED274-5EB4-4EF4-B353-E55BD502655C}"/>
          </ac:grpSpMkLst>
        </pc:grpChg>
        <pc:grpChg chg="del">
          <ac:chgData name="Sherif Ahmed" userId="a0995d334012317f" providerId="LiveId" clId="{466AE722-9A59-4AC9-BB30-96C148D8DC0B}" dt="2025-05-23T09:45:13.560" v="2793"/>
          <ac:grpSpMkLst>
            <pc:docMk/>
            <pc:sldMk cId="394453752" sldId="368"/>
            <ac:grpSpMk id="45" creationId="{493D66AD-27F1-45B1-8C3C-933AC7693FAF}"/>
          </ac:grpSpMkLst>
        </pc:grpChg>
      </pc:sldChg>
      <pc:sldChg chg="modSp add mod modTransition">
        <pc:chgData name="Sherif Ahmed" userId="a0995d334012317f" providerId="LiveId" clId="{466AE722-9A59-4AC9-BB30-96C148D8DC0B}" dt="2025-05-23T10:05:26.577" v="2913"/>
        <pc:sldMkLst>
          <pc:docMk/>
          <pc:sldMk cId="3483917444" sldId="369"/>
        </pc:sldMkLst>
        <pc:spChg chg="mod">
          <ac:chgData name="Sherif Ahmed" userId="a0995d334012317f" providerId="LiveId" clId="{466AE722-9A59-4AC9-BB30-96C148D8DC0B}" dt="2025-05-23T09:52:08.805" v="2877"/>
          <ac:spMkLst>
            <pc:docMk/>
            <pc:sldMk cId="3483917444" sldId="369"/>
            <ac:spMk id="7" creationId="{D5D8979D-E321-E93D-A623-96725817DF50}"/>
          </ac:spMkLst>
        </pc:spChg>
        <pc:graphicFrameChg chg="mod">
          <ac:chgData name="Sherif Ahmed" userId="a0995d334012317f" providerId="LiveId" clId="{466AE722-9A59-4AC9-BB30-96C148D8DC0B}" dt="2025-05-23T09:56:56.718" v="2906" actId="20577"/>
          <ac:graphicFrameMkLst>
            <pc:docMk/>
            <pc:sldMk cId="3483917444" sldId="369"/>
            <ac:graphicFrameMk id="4" creationId="{BCD060D9-4E01-8791-2A55-F0355E1FA495}"/>
          </ac:graphicFrameMkLst>
        </pc:graphicFrameChg>
      </pc:sldChg>
      <pc:sldChg chg="modSp add mod">
        <pc:chgData name="Sherif Ahmed" userId="a0995d334012317f" providerId="LiveId" clId="{466AE722-9A59-4AC9-BB30-96C148D8DC0B}" dt="2025-05-23T10:11:45.917" v="2998" actId="14100"/>
        <pc:sldMkLst>
          <pc:docMk/>
          <pc:sldMk cId="3701504800" sldId="370"/>
        </pc:sldMkLst>
        <pc:spChg chg="mod">
          <ac:chgData name="Sherif Ahmed" userId="a0995d334012317f" providerId="LiveId" clId="{466AE722-9A59-4AC9-BB30-96C148D8DC0B}" dt="2025-05-23T10:11:36.629" v="2989" actId="1035"/>
          <ac:spMkLst>
            <pc:docMk/>
            <pc:sldMk cId="3701504800" sldId="370"/>
            <ac:spMk id="37" creationId="{950E743C-ECFF-1583-C059-66838A8729C9}"/>
          </ac:spMkLst>
        </pc:spChg>
        <pc:spChg chg="mod">
          <ac:chgData name="Sherif Ahmed" userId="a0995d334012317f" providerId="LiveId" clId="{466AE722-9A59-4AC9-BB30-96C148D8DC0B}" dt="2025-05-23T10:11:45.917" v="2998" actId="14100"/>
          <ac:spMkLst>
            <pc:docMk/>
            <pc:sldMk cId="3701504800" sldId="370"/>
            <ac:spMk id="39" creationId="{4A5DAE92-3AA9-A6CF-A888-4D911C921DE6}"/>
          </ac:spMkLst>
        </pc:spChg>
      </pc:sldChg>
      <pc:sldMasterChg chg="del delSldLayout">
        <pc:chgData name="Sherif Ahmed" userId="a0995d334012317f" providerId="LiveId" clId="{466AE722-9A59-4AC9-BB30-96C148D8DC0B}" dt="2025-05-21T10:57:47.688" v="15" actId="26606"/>
        <pc:sldMasterMkLst>
          <pc:docMk/>
          <pc:sldMasterMk cId="581067553" sldId="2147483779"/>
        </pc:sldMasterMkLst>
        <pc:sldLayoutChg chg="del">
          <pc:chgData name="Sherif Ahmed" userId="a0995d334012317f" providerId="LiveId" clId="{466AE722-9A59-4AC9-BB30-96C148D8DC0B}" dt="2025-05-21T10:57:47.688" v="15" actId="26606"/>
          <pc:sldLayoutMkLst>
            <pc:docMk/>
            <pc:sldMasterMk cId="581067553" sldId="2147483779"/>
            <pc:sldLayoutMk cId="738373957" sldId="2147483780"/>
          </pc:sldLayoutMkLst>
        </pc:sldLayoutChg>
        <pc:sldLayoutChg chg="del">
          <pc:chgData name="Sherif Ahmed" userId="a0995d334012317f" providerId="LiveId" clId="{466AE722-9A59-4AC9-BB30-96C148D8DC0B}" dt="2025-05-21T10:57:47.688" v="15" actId="26606"/>
          <pc:sldLayoutMkLst>
            <pc:docMk/>
            <pc:sldMasterMk cId="581067553" sldId="2147483779"/>
            <pc:sldLayoutMk cId="3186565926" sldId="2147483781"/>
          </pc:sldLayoutMkLst>
        </pc:sldLayoutChg>
        <pc:sldLayoutChg chg="del">
          <pc:chgData name="Sherif Ahmed" userId="a0995d334012317f" providerId="LiveId" clId="{466AE722-9A59-4AC9-BB30-96C148D8DC0B}" dt="2025-05-21T10:57:47.688" v="15" actId="26606"/>
          <pc:sldLayoutMkLst>
            <pc:docMk/>
            <pc:sldMasterMk cId="581067553" sldId="2147483779"/>
            <pc:sldLayoutMk cId="1960941785" sldId="2147483782"/>
          </pc:sldLayoutMkLst>
        </pc:sldLayoutChg>
        <pc:sldLayoutChg chg="del">
          <pc:chgData name="Sherif Ahmed" userId="a0995d334012317f" providerId="LiveId" clId="{466AE722-9A59-4AC9-BB30-96C148D8DC0B}" dt="2025-05-21T10:57:47.688" v="15" actId="26606"/>
          <pc:sldLayoutMkLst>
            <pc:docMk/>
            <pc:sldMasterMk cId="581067553" sldId="2147483779"/>
            <pc:sldLayoutMk cId="1276053422" sldId="2147483783"/>
          </pc:sldLayoutMkLst>
        </pc:sldLayoutChg>
        <pc:sldLayoutChg chg="del">
          <pc:chgData name="Sherif Ahmed" userId="a0995d334012317f" providerId="LiveId" clId="{466AE722-9A59-4AC9-BB30-96C148D8DC0B}" dt="2025-05-21T10:57:47.688" v="15" actId="26606"/>
          <pc:sldLayoutMkLst>
            <pc:docMk/>
            <pc:sldMasterMk cId="581067553" sldId="2147483779"/>
            <pc:sldLayoutMk cId="479343177" sldId="2147483784"/>
          </pc:sldLayoutMkLst>
        </pc:sldLayoutChg>
        <pc:sldLayoutChg chg="del">
          <pc:chgData name="Sherif Ahmed" userId="a0995d334012317f" providerId="LiveId" clId="{466AE722-9A59-4AC9-BB30-96C148D8DC0B}" dt="2025-05-21T10:57:47.688" v="15" actId="26606"/>
          <pc:sldLayoutMkLst>
            <pc:docMk/>
            <pc:sldMasterMk cId="581067553" sldId="2147483779"/>
            <pc:sldLayoutMk cId="1050686339" sldId="2147483785"/>
          </pc:sldLayoutMkLst>
        </pc:sldLayoutChg>
        <pc:sldLayoutChg chg="del">
          <pc:chgData name="Sherif Ahmed" userId="a0995d334012317f" providerId="LiveId" clId="{466AE722-9A59-4AC9-BB30-96C148D8DC0B}" dt="2025-05-21T10:57:47.688" v="15" actId="26606"/>
          <pc:sldLayoutMkLst>
            <pc:docMk/>
            <pc:sldMasterMk cId="581067553" sldId="2147483779"/>
            <pc:sldLayoutMk cId="3007518313" sldId="2147483786"/>
          </pc:sldLayoutMkLst>
        </pc:sldLayoutChg>
        <pc:sldLayoutChg chg="del">
          <pc:chgData name="Sherif Ahmed" userId="a0995d334012317f" providerId="LiveId" clId="{466AE722-9A59-4AC9-BB30-96C148D8DC0B}" dt="2025-05-21T10:57:47.688" v="15" actId="26606"/>
          <pc:sldLayoutMkLst>
            <pc:docMk/>
            <pc:sldMasterMk cId="581067553" sldId="2147483779"/>
            <pc:sldLayoutMk cId="241591878" sldId="2147483787"/>
          </pc:sldLayoutMkLst>
        </pc:sldLayoutChg>
        <pc:sldLayoutChg chg="del">
          <pc:chgData name="Sherif Ahmed" userId="a0995d334012317f" providerId="LiveId" clId="{466AE722-9A59-4AC9-BB30-96C148D8DC0B}" dt="2025-05-21T10:57:47.688" v="15" actId="26606"/>
          <pc:sldLayoutMkLst>
            <pc:docMk/>
            <pc:sldMasterMk cId="581067553" sldId="2147483779"/>
            <pc:sldLayoutMk cId="418016819" sldId="2147483788"/>
          </pc:sldLayoutMkLst>
        </pc:sldLayoutChg>
        <pc:sldLayoutChg chg="del">
          <pc:chgData name="Sherif Ahmed" userId="a0995d334012317f" providerId="LiveId" clId="{466AE722-9A59-4AC9-BB30-96C148D8DC0B}" dt="2025-05-21T10:57:47.688" v="15" actId="26606"/>
          <pc:sldLayoutMkLst>
            <pc:docMk/>
            <pc:sldMasterMk cId="581067553" sldId="2147483779"/>
            <pc:sldLayoutMk cId="4130802085" sldId="2147483789"/>
          </pc:sldLayoutMkLst>
        </pc:sldLayoutChg>
        <pc:sldLayoutChg chg="del">
          <pc:chgData name="Sherif Ahmed" userId="a0995d334012317f" providerId="LiveId" clId="{466AE722-9A59-4AC9-BB30-96C148D8DC0B}" dt="2025-05-21T10:57:47.688" v="15" actId="26606"/>
          <pc:sldLayoutMkLst>
            <pc:docMk/>
            <pc:sldMasterMk cId="581067553" sldId="2147483779"/>
            <pc:sldLayoutMk cId="1435777118" sldId="2147483790"/>
          </pc:sldLayoutMkLst>
        </pc:sldLayoutChg>
      </pc:sldMasterChg>
      <pc:sldMasterChg chg="add replId addSldLayout">
        <pc:chgData name="Sherif Ahmed" userId="a0995d334012317f" providerId="LiveId" clId="{466AE722-9A59-4AC9-BB30-96C148D8DC0B}" dt="2025-05-21T10:57:47.688" v="15" actId="26606"/>
        <pc:sldMasterMkLst>
          <pc:docMk/>
          <pc:sldMasterMk cId="1254706403" sldId="2147483791"/>
        </pc:sldMasterMkLst>
        <pc:sldLayoutChg chg="add">
          <pc:chgData name="Sherif Ahmed" userId="a0995d334012317f" providerId="LiveId" clId="{466AE722-9A59-4AC9-BB30-96C148D8DC0B}" dt="2025-05-21T10:57:47.688" v="15" actId="26606"/>
          <pc:sldLayoutMkLst>
            <pc:docMk/>
            <pc:sldMasterMk cId="1254706403" sldId="2147483791"/>
            <pc:sldLayoutMk cId="1547236864" sldId="2147483792"/>
          </pc:sldLayoutMkLst>
        </pc:sldLayoutChg>
        <pc:sldLayoutChg chg="add replId">
          <pc:chgData name="Sherif Ahmed" userId="a0995d334012317f" providerId="LiveId" clId="{466AE722-9A59-4AC9-BB30-96C148D8DC0B}" dt="2025-05-21T10:57:47.688" v="15" actId="26606"/>
          <pc:sldLayoutMkLst>
            <pc:docMk/>
            <pc:sldMasterMk cId="1254706403" sldId="2147483791"/>
            <pc:sldLayoutMk cId="43001264" sldId="2147483793"/>
          </pc:sldLayoutMkLst>
        </pc:sldLayoutChg>
        <pc:sldLayoutChg chg="add replId">
          <pc:chgData name="Sherif Ahmed" userId="a0995d334012317f" providerId="LiveId" clId="{466AE722-9A59-4AC9-BB30-96C148D8DC0B}" dt="2025-05-21T10:57:47.688" v="15" actId="26606"/>
          <pc:sldLayoutMkLst>
            <pc:docMk/>
            <pc:sldMasterMk cId="1254706403" sldId="2147483791"/>
            <pc:sldLayoutMk cId="1119349842" sldId="2147483794"/>
          </pc:sldLayoutMkLst>
        </pc:sldLayoutChg>
        <pc:sldLayoutChg chg="add replId">
          <pc:chgData name="Sherif Ahmed" userId="a0995d334012317f" providerId="LiveId" clId="{466AE722-9A59-4AC9-BB30-96C148D8DC0B}" dt="2025-05-21T10:57:47.688" v="15" actId="26606"/>
          <pc:sldLayoutMkLst>
            <pc:docMk/>
            <pc:sldMasterMk cId="1254706403" sldId="2147483791"/>
            <pc:sldLayoutMk cId="3993214102" sldId="2147483795"/>
          </pc:sldLayoutMkLst>
        </pc:sldLayoutChg>
        <pc:sldLayoutChg chg="add replId">
          <pc:chgData name="Sherif Ahmed" userId="a0995d334012317f" providerId="LiveId" clId="{466AE722-9A59-4AC9-BB30-96C148D8DC0B}" dt="2025-05-21T10:57:47.688" v="15" actId="26606"/>
          <pc:sldLayoutMkLst>
            <pc:docMk/>
            <pc:sldMasterMk cId="1254706403" sldId="2147483791"/>
            <pc:sldLayoutMk cId="2203980400" sldId="2147483796"/>
          </pc:sldLayoutMkLst>
        </pc:sldLayoutChg>
        <pc:sldLayoutChg chg="add replId">
          <pc:chgData name="Sherif Ahmed" userId="a0995d334012317f" providerId="LiveId" clId="{466AE722-9A59-4AC9-BB30-96C148D8DC0B}" dt="2025-05-21T10:57:47.688" v="15" actId="26606"/>
          <pc:sldLayoutMkLst>
            <pc:docMk/>
            <pc:sldMasterMk cId="1254706403" sldId="2147483791"/>
            <pc:sldLayoutMk cId="3605156586" sldId="2147483797"/>
          </pc:sldLayoutMkLst>
        </pc:sldLayoutChg>
        <pc:sldLayoutChg chg="add replId">
          <pc:chgData name="Sherif Ahmed" userId="a0995d334012317f" providerId="LiveId" clId="{466AE722-9A59-4AC9-BB30-96C148D8DC0B}" dt="2025-05-21T10:57:47.688" v="15" actId="26606"/>
          <pc:sldLayoutMkLst>
            <pc:docMk/>
            <pc:sldMasterMk cId="1254706403" sldId="2147483791"/>
            <pc:sldLayoutMk cId="1949532569" sldId="2147483798"/>
          </pc:sldLayoutMkLst>
        </pc:sldLayoutChg>
        <pc:sldLayoutChg chg="add replId">
          <pc:chgData name="Sherif Ahmed" userId="a0995d334012317f" providerId="LiveId" clId="{466AE722-9A59-4AC9-BB30-96C148D8DC0B}" dt="2025-05-21T10:57:47.688" v="15" actId="26606"/>
          <pc:sldLayoutMkLst>
            <pc:docMk/>
            <pc:sldMasterMk cId="1254706403" sldId="2147483791"/>
            <pc:sldLayoutMk cId="181693622" sldId="2147483799"/>
          </pc:sldLayoutMkLst>
        </pc:sldLayoutChg>
        <pc:sldLayoutChg chg="add replId">
          <pc:chgData name="Sherif Ahmed" userId="a0995d334012317f" providerId="LiveId" clId="{466AE722-9A59-4AC9-BB30-96C148D8DC0B}" dt="2025-05-21T10:57:47.688" v="15" actId="26606"/>
          <pc:sldLayoutMkLst>
            <pc:docMk/>
            <pc:sldMasterMk cId="1254706403" sldId="2147483791"/>
            <pc:sldLayoutMk cId="3902885239" sldId="2147483800"/>
          </pc:sldLayoutMkLst>
        </pc:sldLayoutChg>
        <pc:sldLayoutChg chg="add replId">
          <pc:chgData name="Sherif Ahmed" userId="a0995d334012317f" providerId="LiveId" clId="{466AE722-9A59-4AC9-BB30-96C148D8DC0B}" dt="2025-05-21T10:57:47.688" v="15" actId="26606"/>
          <pc:sldLayoutMkLst>
            <pc:docMk/>
            <pc:sldMasterMk cId="1254706403" sldId="2147483791"/>
            <pc:sldLayoutMk cId="3285868707" sldId="2147483801"/>
          </pc:sldLayoutMkLst>
        </pc:sldLayoutChg>
        <pc:sldLayoutChg chg="add replId">
          <pc:chgData name="Sherif Ahmed" userId="a0995d334012317f" providerId="LiveId" clId="{466AE722-9A59-4AC9-BB30-96C148D8DC0B}" dt="2025-05-21T10:57:47.688" v="15" actId="26606"/>
          <pc:sldLayoutMkLst>
            <pc:docMk/>
            <pc:sldMasterMk cId="1254706403" sldId="2147483791"/>
            <pc:sldLayoutMk cId="614943014" sldId="2147483802"/>
          </pc:sldLayoutMkLst>
        </pc:sldLayoutChg>
      </pc:sldMasterChg>
      <pc:sldMasterChg chg="del delSldLayout">
        <pc:chgData name="Sherif Ahmed" userId="a0995d334012317f" providerId="LiveId" clId="{466AE722-9A59-4AC9-BB30-96C148D8DC0B}" dt="2025-05-21T11:00:03.269" v="21" actId="26606"/>
        <pc:sldMasterMkLst>
          <pc:docMk/>
          <pc:sldMasterMk cId="481960852" sldId="2147483868"/>
        </pc:sldMasterMkLst>
        <pc:sldLayoutChg chg="del">
          <pc:chgData name="Sherif Ahmed" userId="a0995d334012317f" providerId="LiveId" clId="{466AE722-9A59-4AC9-BB30-96C148D8DC0B}" dt="2025-05-21T11:00:03.269" v="21" actId="26606"/>
          <pc:sldLayoutMkLst>
            <pc:docMk/>
            <pc:sldMasterMk cId="481960852" sldId="2147483868"/>
            <pc:sldLayoutMk cId="2615918716" sldId="2147483869"/>
          </pc:sldLayoutMkLst>
        </pc:sldLayoutChg>
        <pc:sldLayoutChg chg="del">
          <pc:chgData name="Sherif Ahmed" userId="a0995d334012317f" providerId="LiveId" clId="{466AE722-9A59-4AC9-BB30-96C148D8DC0B}" dt="2025-05-21T11:00:03.269" v="21" actId="26606"/>
          <pc:sldLayoutMkLst>
            <pc:docMk/>
            <pc:sldMasterMk cId="481960852" sldId="2147483868"/>
            <pc:sldLayoutMk cId="2253169561" sldId="2147483870"/>
          </pc:sldLayoutMkLst>
        </pc:sldLayoutChg>
        <pc:sldLayoutChg chg="del">
          <pc:chgData name="Sherif Ahmed" userId="a0995d334012317f" providerId="LiveId" clId="{466AE722-9A59-4AC9-BB30-96C148D8DC0B}" dt="2025-05-21T11:00:03.269" v="21" actId="26606"/>
          <pc:sldLayoutMkLst>
            <pc:docMk/>
            <pc:sldMasterMk cId="481960852" sldId="2147483868"/>
            <pc:sldLayoutMk cId="3896688699" sldId="2147483871"/>
          </pc:sldLayoutMkLst>
        </pc:sldLayoutChg>
        <pc:sldLayoutChg chg="del">
          <pc:chgData name="Sherif Ahmed" userId="a0995d334012317f" providerId="LiveId" clId="{466AE722-9A59-4AC9-BB30-96C148D8DC0B}" dt="2025-05-21T11:00:03.269" v="21" actId="26606"/>
          <pc:sldLayoutMkLst>
            <pc:docMk/>
            <pc:sldMasterMk cId="481960852" sldId="2147483868"/>
            <pc:sldLayoutMk cId="776343377" sldId="2147483872"/>
          </pc:sldLayoutMkLst>
        </pc:sldLayoutChg>
        <pc:sldLayoutChg chg="del">
          <pc:chgData name="Sherif Ahmed" userId="a0995d334012317f" providerId="LiveId" clId="{466AE722-9A59-4AC9-BB30-96C148D8DC0B}" dt="2025-05-21T11:00:03.269" v="21" actId="26606"/>
          <pc:sldLayoutMkLst>
            <pc:docMk/>
            <pc:sldMasterMk cId="481960852" sldId="2147483868"/>
            <pc:sldLayoutMk cId="79613893" sldId="2147483873"/>
          </pc:sldLayoutMkLst>
        </pc:sldLayoutChg>
        <pc:sldLayoutChg chg="del">
          <pc:chgData name="Sherif Ahmed" userId="a0995d334012317f" providerId="LiveId" clId="{466AE722-9A59-4AC9-BB30-96C148D8DC0B}" dt="2025-05-21T11:00:03.269" v="21" actId="26606"/>
          <pc:sldLayoutMkLst>
            <pc:docMk/>
            <pc:sldMasterMk cId="481960852" sldId="2147483868"/>
            <pc:sldLayoutMk cId="214290627" sldId="2147483874"/>
          </pc:sldLayoutMkLst>
        </pc:sldLayoutChg>
        <pc:sldLayoutChg chg="del">
          <pc:chgData name="Sherif Ahmed" userId="a0995d334012317f" providerId="LiveId" clId="{466AE722-9A59-4AC9-BB30-96C148D8DC0B}" dt="2025-05-21T11:00:03.269" v="21" actId="26606"/>
          <pc:sldLayoutMkLst>
            <pc:docMk/>
            <pc:sldMasterMk cId="481960852" sldId="2147483868"/>
            <pc:sldLayoutMk cId="479740183" sldId="2147483875"/>
          </pc:sldLayoutMkLst>
        </pc:sldLayoutChg>
        <pc:sldLayoutChg chg="del">
          <pc:chgData name="Sherif Ahmed" userId="a0995d334012317f" providerId="LiveId" clId="{466AE722-9A59-4AC9-BB30-96C148D8DC0B}" dt="2025-05-21T11:00:03.269" v="21" actId="26606"/>
          <pc:sldLayoutMkLst>
            <pc:docMk/>
            <pc:sldMasterMk cId="481960852" sldId="2147483868"/>
            <pc:sldLayoutMk cId="3383029252" sldId="2147483876"/>
          </pc:sldLayoutMkLst>
        </pc:sldLayoutChg>
        <pc:sldLayoutChg chg="del">
          <pc:chgData name="Sherif Ahmed" userId="a0995d334012317f" providerId="LiveId" clId="{466AE722-9A59-4AC9-BB30-96C148D8DC0B}" dt="2025-05-21T11:00:03.269" v="21" actId="26606"/>
          <pc:sldLayoutMkLst>
            <pc:docMk/>
            <pc:sldMasterMk cId="481960852" sldId="2147483868"/>
            <pc:sldLayoutMk cId="2232926041" sldId="2147483877"/>
          </pc:sldLayoutMkLst>
        </pc:sldLayoutChg>
        <pc:sldLayoutChg chg="del">
          <pc:chgData name="Sherif Ahmed" userId="a0995d334012317f" providerId="LiveId" clId="{466AE722-9A59-4AC9-BB30-96C148D8DC0B}" dt="2025-05-21T11:00:03.269" v="21" actId="26606"/>
          <pc:sldLayoutMkLst>
            <pc:docMk/>
            <pc:sldMasterMk cId="481960852" sldId="2147483868"/>
            <pc:sldLayoutMk cId="2931890518" sldId="2147483878"/>
          </pc:sldLayoutMkLst>
        </pc:sldLayoutChg>
        <pc:sldLayoutChg chg="del">
          <pc:chgData name="Sherif Ahmed" userId="a0995d334012317f" providerId="LiveId" clId="{466AE722-9A59-4AC9-BB30-96C148D8DC0B}" dt="2025-05-21T11:00:03.269" v="21" actId="26606"/>
          <pc:sldLayoutMkLst>
            <pc:docMk/>
            <pc:sldMasterMk cId="481960852" sldId="2147483868"/>
            <pc:sldLayoutMk cId="2475905840" sldId="2147483879"/>
          </pc:sldLayoutMkLst>
        </pc:sldLayoutChg>
      </pc:sldMasterChg>
      <pc:sldMasterChg chg="add modTransition addSldLayout modSldLayout">
        <pc:chgData name="Sherif Ahmed" userId="a0995d334012317f" providerId="LiveId" clId="{466AE722-9A59-4AC9-BB30-96C148D8DC0B}" dt="2025-05-23T10:05:26.577" v="2913"/>
        <pc:sldMasterMkLst>
          <pc:docMk/>
          <pc:sldMasterMk cId="3510781505" sldId="2147483945"/>
        </pc:sldMasterMkLst>
        <pc:sldLayoutChg chg="add modTransition">
          <pc:chgData name="Sherif Ahmed" userId="a0995d334012317f" providerId="LiveId" clId="{466AE722-9A59-4AC9-BB30-96C148D8DC0B}" dt="2025-05-23T10:05:26.577" v="2913"/>
          <pc:sldLayoutMkLst>
            <pc:docMk/>
            <pc:sldMasterMk cId="3510781505" sldId="2147483945"/>
            <pc:sldLayoutMk cId="981668953" sldId="2147483934"/>
          </pc:sldLayoutMkLst>
        </pc:sldLayoutChg>
        <pc:sldLayoutChg chg="add modTransition">
          <pc:chgData name="Sherif Ahmed" userId="a0995d334012317f" providerId="LiveId" clId="{466AE722-9A59-4AC9-BB30-96C148D8DC0B}" dt="2025-05-23T10:05:26.577" v="2913"/>
          <pc:sldLayoutMkLst>
            <pc:docMk/>
            <pc:sldMasterMk cId="3510781505" sldId="2147483945"/>
            <pc:sldLayoutMk cId="2819357652" sldId="2147483935"/>
          </pc:sldLayoutMkLst>
        </pc:sldLayoutChg>
        <pc:sldLayoutChg chg="add modTransition">
          <pc:chgData name="Sherif Ahmed" userId="a0995d334012317f" providerId="LiveId" clId="{466AE722-9A59-4AC9-BB30-96C148D8DC0B}" dt="2025-05-23T10:05:26.577" v="2913"/>
          <pc:sldLayoutMkLst>
            <pc:docMk/>
            <pc:sldMasterMk cId="3510781505" sldId="2147483945"/>
            <pc:sldLayoutMk cId="3709088669" sldId="2147483936"/>
          </pc:sldLayoutMkLst>
        </pc:sldLayoutChg>
        <pc:sldLayoutChg chg="add modTransition">
          <pc:chgData name="Sherif Ahmed" userId="a0995d334012317f" providerId="LiveId" clId="{466AE722-9A59-4AC9-BB30-96C148D8DC0B}" dt="2025-05-23T10:05:26.577" v="2913"/>
          <pc:sldLayoutMkLst>
            <pc:docMk/>
            <pc:sldMasterMk cId="3510781505" sldId="2147483945"/>
            <pc:sldLayoutMk cId="3625263131" sldId="2147483937"/>
          </pc:sldLayoutMkLst>
        </pc:sldLayoutChg>
        <pc:sldLayoutChg chg="add modTransition">
          <pc:chgData name="Sherif Ahmed" userId="a0995d334012317f" providerId="LiveId" clId="{466AE722-9A59-4AC9-BB30-96C148D8DC0B}" dt="2025-05-23T10:05:26.577" v="2913"/>
          <pc:sldLayoutMkLst>
            <pc:docMk/>
            <pc:sldMasterMk cId="3510781505" sldId="2147483945"/>
            <pc:sldLayoutMk cId="2968053414" sldId="2147483938"/>
          </pc:sldLayoutMkLst>
        </pc:sldLayoutChg>
        <pc:sldLayoutChg chg="add modTransition">
          <pc:chgData name="Sherif Ahmed" userId="a0995d334012317f" providerId="LiveId" clId="{466AE722-9A59-4AC9-BB30-96C148D8DC0B}" dt="2025-05-23T10:05:26.577" v="2913"/>
          <pc:sldLayoutMkLst>
            <pc:docMk/>
            <pc:sldMasterMk cId="3510781505" sldId="2147483945"/>
            <pc:sldLayoutMk cId="2815392993" sldId="2147483939"/>
          </pc:sldLayoutMkLst>
        </pc:sldLayoutChg>
        <pc:sldLayoutChg chg="add modTransition">
          <pc:chgData name="Sherif Ahmed" userId="a0995d334012317f" providerId="LiveId" clId="{466AE722-9A59-4AC9-BB30-96C148D8DC0B}" dt="2025-05-23T10:05:26.577" v="2913"/>
          <pc:sldLayoutMkLst>
            <pc:docMk/>
            <pc:sldMasterMk cId="3510781505" sldId="2147483945"/>
            <pc:sldLayoutMk cId="4229012847" sldId="2147483940"/>
          </pc:sldLayoutMkLst>
        </pc:sldLayoutChg>
        <pc:sldLayoutChg chg="add modTransition">
          <pc:chgData name="Sherif Ahmed" userId="a0995d334012317f" providerId="LiveId" clId="{466AE722-9A59-4AC9-BB30-96C148D8DC0B}" dt="2025-05-23T10:05:26.577" v="2913"/>
          <pc:sldLayoutMkLst>
            <pc:docMk/>
            <pc:sldMasterMk cId="3510781505" sldId="2147483945"/>
            <pc:sldLayoutMk cId="868138865" sldId="2147483941"/>
          </pc:sldLayoutMkLst>
        </pc:sldLayoutChg>
        <pc:sldLayoutChg chg="add modTransition">
          <pc:chgData name="Sherif Ahmed" userId="a0995d334012317f" providerId="LiveId" clId="{466AE722-9A59-4AC9-BB30-96C148D8DC0B}" dt="2025-05-23T10:05:26.577" v="2913"/>
          <pc:sldLayoutMkLst>
            <pc:docMk/>
            <pc:sldMasterMk cId="3510781505" sldId="2147483945"/>
            <pc:sldLayoutMk cId="590967334" sldId="2147483942"/>
          </pc:sldLayoutMkLst>
        </pc:sldLayoutChg>
        <pc:sldLayoutChg chg="add modTransition">
          <pc:chgData name="Sherif Ahmed" userId="a0995d334012317f" providerId="LiveId" clId="{466AE722-9A59-4AC9-BB30-96C148D8DC0B}" dt="2025-05-23T10:05:26.577" v="2913"/>
          <pc:sldLayoutMkLst>
            <pc:docMk/>
            <pc:sldMasterMk cId="3510781505" sldId="2147483945"/>
            <pc:sldLayoutMk cId="2987443285" sldId="2147483943"/>
          </pc:sldLayoutMkLst>
        </pc:sldLayoutChg>
        <pc:sldLayoutChg chg="add modTransition">
          <pc:chgData name="Sherif Ahmed" userId="a0995d334012317f" providerId="LiveId" clId="{466AE722-9A59-4AC9-BB30-96C148D8DC0B}" dt="2025-05-23T10:05:26.577" v="2913"/>
          <pc:sldLayoutMkLst>
            <pc:docMk/>
            <pc:sldMasterMk cId="3510781505" sldId="2147483945"/>
            <pc:sldLayoutMk cId="1615017433" sldId="2147483944"/>
          </pc:sldLayoutMkLst>
        </pc:sldLayoutChg>
        <pc:sldLayoutChg chg="modTransition">
          <pc:chgData name="Sherif Ahmed" userId="a0995d334012317f" providerId="LiveId" clId="{466AE722-9A59-4AC9-BB30-96C148D8DC0B}" dt="2025-05-23T10:05:26.577" v="2913"/>
          <pc:sldLayoutMkLst>
            <pc:docMk/>
            <pc:sldMasterMk cId="3510781505" sldId="2147483945"/>
            <pc:sldLayoutMk cId="126581452" sldId="2147483946"/>
          </pc:sldLayoutMkLst>
        </pc:sldLayoutChg>
        <pc:sldLayoutChg chg="modTransition">
          <pc:chgData name="Sherif Ahmed" userId="a0995d334012317f" providerId="LiveId" clId="{466AE722-9A59-4AC9-BB30-96C148D8DC0B}" dt="2025-05-23T10:05:26.577" v="2913"/>
          <pc:sldLayoutMkLst>
            <pc:docMk/>
            <pc:sldMasterMk cId="3510781505" sldId="2147483945"/>
            <pc:sldLayoutMk cId="1099620712" sldId="2147483947"/>
          </pc:sldLayoutMkLst>
        </pc:sldLayoutChg>
        <pc:sldLayoutChg chg="modTransition">
          <pc:chgData name="Sherif Ahmed" userId="a0995d334012317f" providerId="LiveId" clId="{466AE722-9A59-4AC9-BB30-96C148D8DC0B}" dt="2025-05-23T10:05:26.577" v="2913"/>
          <pc:sldLayoutMkLst>
            <pc:docMk/>
            <pc:sldMasterMk cId="3510781505" sldId="2147483945"/>
            <pc:sldLayoutMk cId="1874345664" sldId="2147483948"/>
          </pc:sldLayoutMkLst>
        </pc:sldLayoutChg>
        <pc:sldLayoutChg chg="modTransition">
          <pc:chgData name="Sherif Ahmed" userId="a0995d334012317f" providerId="LiveId" clId="{466AE722-9A59-4AC9-BB30-96C148D8DC0B}" dt="2025-05-23T10:05:26.577" v="2913"/>
          <pc:sldLayoutMkLst>
            <pc:docMk/>
            <pc:sldMasterMk cId="3510781505" sldId="2147483945"/>
            <pc:sldLayoutMk cId="2560349166" sldId="2147483949"/>
          </pc:sldLayoutMkLst>
        </pc:sldLayout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07/relationships/hdphoto" Target="../media/hdphoto1.wdp"/><Relationship Id="rId1" Type="http://schemas.openxmlformats.org/officeDocument/2006/relationships/image" Target="../media/image8.png"/><Relationship Id="rId4" Type="http://schemas.openxmlformats.org/officeDocument/2006/relationships/image" Target="../media/image10.png"/></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07/relationships/hdphoto" Target="../media/hdphoto1.wdp"/><Relationship Id="rId1" Type="http://schemas.openxmlformats.org/officeDocument/2006/relationships/image" Target="../media/image8.png"/><Relationship Id="rId4" Type="http://schemas.openxmlformats.org/officeDocument/2006/relationships/image" Target="../media/image10.png"/></Relationships>
</file>

<file path=ppt/diagrams/_rels/data4.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07/relationships/hdphoto" Target="../media/hdphoto1.wdp"/><Relationship Id="rId1" Type="http://schemas.openxmlformats.org/officeDocument/2006/relationships/image" Target="../media/image8.png"/><Relationship Id="rId4" Type="http://schemas.openxmlformats.org/officeDocument/2006/relationships/image" Target="../media/image10.png"/></Relationships>
</file>

<file path=ppt/diagrams/_rels/data5.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07/relationships/hdphoto" Target="../media/hdphoto1.wdp"/><Relationship Id="rId1" Type="http://schemas.openxmlformats.org/officeDocument/2006/relationships/image" Target="../media/image8.png"/><Relationship Id="rId4" Type="http://schemas.openxmlformats.org/officeDocument/2006/relationships/image" Target="../media/image10.png"/></Relationships>
</file>

<file path=ppt/diagrams/_rels/data6.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07/relationships/hdphoto" Target="../media/hdphoto1.wdp"/><Relationship Id="rId1" Type="http://schemas.openxmlformats.org/officeDocument/2006/relationships/image" Target="../media/image8.png"/><Relationship Id="rId4"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07/relationships/hdphoto" Target="../media/hdphoto1.wdp"/><Relationship Id="rId1" Type="http://schemas.openxmlformats.org/officeDocument/2006/relationships/image" Target="../media/image8.png"/><Relationship Id="rId4"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07/relationships/hdphoto" Target="../media/hdphoto1.wdp"/><Relationship Id="rId1" Type="http://schemas.openxmlformats.org/officeDocument/2006/relationships/image" Target="../media/image8.png"/><Relationship Id="rId4"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07/relationships/hdphoto" Target="../media/hdphoto1.wdp"/><Relationship Id="rId1" Type="http://schemas.openxmlformats.org/officeDocument/2006/relationships/image" Target="../media/image8.png"/><Relationship Id="rId4" Type="http://schemas.openxmlformats.org/officeDocument/2006/relationships/image" Target="../media/image1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07/relationships/hdphoto" Target="../media/hdphoto1.wdp"/><Relationship Id="rId1" Type="http://schemas.openxmlformats.org/officeDocument/2006/relationships/image" Target="../media/image8.png"/><Relationship Id="rId4" Type="http://schemas.openxmlformats.org/officeDocument/2006/relationships/image" Target="../media/image10.png"/></Relationships>
</file>

<file path=ppt/diagrams/_rels/drawing6.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07/relationships/hdphoto" Target="../media/hdphoto1.wdp"/><Relationship Id="rId1" Type="http://schemas.openxmlformats.org/officeDocument/2006/relationships/image" Target="../media/image8.png"/><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252333-1C61-4560-AEFD-B648EF922ABF}" type="doc">
      <dgm:prSet loTypeId="urn:microsoft.com/office/officeart/2005/8/layout/vList6" loCatId="process" qsTypeId="urn:microsoft.com/office/officeart/2005/8/quickstyle/simple5" qsCatId="simple" csTypeId="urn:microsoft.com/office/officeart/2005/8/colors/accent3_1" csCatId="accent3" phldr="1"/>
      <dgm:spPr/>
      <dgm:t>
        <a:bodyPr/>
        <a:lstStyle/>
        <a:p>
          <a:endParaRPr lang="en-US"/>
        </a:p>
      </dgm:t>
    </dgm:pt>
    <dgm:pt modelId="{8DE52D26-3161-430B-B683-A8E586749906}">
      <dgm:prSet phldrT="[Text]" custT="1"/>
      <dgm:spPr/>
      <dgm:t>
        <a:bodyPr spcFirstLastPara="0" vert="horz" wrap="square" lIns="186690" tIns="93345" rIns="186690" bIns="93345" numCol="1" spcCol="1270" anchor="ctr" anchorCtr="0"/>
        <a:lstStyle/>
        <a:p>
          <a:pPr marL="0" lvl="0" indent="0" algn="ctr" defTabSz="2178050">
            <a:lnSpc>
              <a:spcPct val="90000"/>
            </a:lnSpc>
            <a:spcBef>
              <a:spcPct val="0"/>
            </a:spcBef>
            <a:spcAft>
              <a:spcPct val="35000"/>
            </a:spcAft>
            <a:buNone/>
          </a:pPr>
          <a:r>
            <a:rPr lang="en-US" sz="3200" kern="1200" dirty="0">
              <a:latin typeface="Grandview"/>
              <a:ea typeface="+mn-ea"/>
              <a:cs typeface="+mn-cs"/>
            </a:rPr>
            <a:t>Objective</a:t>
          </a:r>
        </a:p>
      </dgm:t>
    </dgm:pt>
    <dgm:pt modelId="{513FE7FE-3BC5-4464-BB0E-4AC40B9D8BB3}" type="parTrans" cxnId="{88B2D356-58F9-4F5D-BAEF-A7753370FEC4}">
      <dgm:prSet/>
      <dgm:spPr/>
      <dgm:t>
        <a:bodyPr/>
        <a:lstStyle/>
        <a:p>
          <a:endParaRPr lang="en-US"/>
        </a:p>
      </dgm:t>
    </dgm:pt>
    <dgm:pt modelId="{A798E180-735C-4774-9299-D9C68B416F56}" type="sibTrans" cxnId="{88B2D356-58F9-4F5D-BAEF-A7753370FEC4}">
      <dgm:prSet/>
      <dgm:spPr/>
      <dgm:t>
        <a:bodyPr/>
        <a:lstStyle/>
        <a:p>
          <a:endParaRPr lang="en-US"/>
        </a:p>
      </dgm:t>
    </dgm:pt>
    <dgm:pt modelId="{FEABBA17-B39D-4D8C-BDE9-CB0F0D188FA6}">
      <dgm:prSet phldrT="[Text]" custT="1"/>
      <dgm:spPr/>
      <dgm:t>
        <a:bodyPr spcFirstLastPara="0" vert="horz" wrap="square" lIns="6350" tIns="6350" rIns="6350" bIns="6350" numCol="1" spcCol="1270" anchor="t" anchorCtr="0"/>
        <a:lstStyle/>
        <a:p>
          <a:pPr marL="57150" lvl="1" indent="-57150" algn="l" defTabSz="444500">
            <a:lnSpc>
              <a:spcPct val="90000"/>
            </a:lnSpc>
            <a:spcBef>
              <a:spcPct val="0"/>
            </a:spcBef>
            <a:spcAft>
              <a:spcPct val="15000"/>
            </a:spcAft>
            <a:buChar char="•"/>
          </a:pPr>
          <a:r>
            <a:rPr lang="en-US" sz="1400" b="1" u="none" kern="1200">
              <a:latin typeface="Grandview"/>
              <a:ea typeface="+mn-ea"/>
              <a:cs typeface="+mn-cs"/>
            </a:rPr>
            <a:t>Deliver a comprehensive e-commerce analytics solution by developing advanced SQL queries and Python scripts for data analysis and predictive modeling, integrating AI techniques to address business challenges, creating interactive Power BI dashboards, and deploying the database on Azure using Azure Data Factory—all within a $100 budget.</a:t>
          </a:r>
          <a:endParaRPr lang="en-US" sz="1400" b="1" u="none" kern="1200" dirty="0">
            <a:latin typeface="Grandview"/>
            <a:ea typeface="+mn-ea"/>
            <a:cs typeface="+mn-cs"/>
          </a:endParaRPr>
        </a:p>
      </dgm:t>
    </dgm:pt>
    <dgm:pt modelId="{393E8DF9-1297-473D-A313-F0F703F5E3A4}" type="parTrans" cxnId="{15513C89-26B2-4F6A-8BB8-E5D464DC3A60}">
      <dgm:prSet/>
      <dgm:spPr/>
      <dgm:t>
        <a:bodyPr/>
        <a:lstStyle/>
        <a:p>
          <a:endParaRPr lang="en-US"/>
        </a:p>
      </dgm:t>
    </dgm:pt>
    <dgm:pt modelId="{D0AE73F6-D059-447A-B64F-0ABC71121BF3}" type="sibTrans" cxnId="{15513C89-26B2-4F6A-8BB8-E5D464DC3A60}">
      <dgm:prSet/>
      <dgm:spPr/>
      <dgm:t>
        <a:bodyPr/>
        <a:lstStyle/>
        <a:p>
          <a:endParaRPr lang="en-US"/>
        </a:p>
      </dgm:t>
    </dgm:pt>
    <dgm:pt modelId="{2BD15D2F-CC0C-455A-A123-20CB36C64DEF}">
      <dgm:prSet phldrT="[Text]" custT="1"/>
      <dgm:spPr/>
      <dgm:t>
        <a:bodyPr spcFirstLastPara="0" vert="horz" wrap="square" lIns="186690" tIns="93345" rIns="186690" bIns="93345" numCol="1" spcCol="1270" anchor="ctr" anchorCtr="0"/>
        <a:lstStyle/>
        <a:p>
          <a:r>
            <a:rPr lang="en-US" sz="3200" kern="1200">
              <a:latin typeface="Grandview"/>
              <a:ea typeface="+mn-ea"/>
              <a:cs typeface="+mn-cs"/>
            </a:rPr>
            <a:t>Key </a:t>
          </a:r>
        </a:p>
        <a:p>
          <a:r>
            <a:rPr lang="en-US" sz="3200" kern="1200">
              <a:latin typeface="Grandview"/>
              <a:ea typeface="+mn-ea"/>
              <a:cs typeface="+mn-cs"/>
            </a:rPr>
            <a:t>Deliverables</a:t>
          </a:r>
          <a:endParaRPr lang="en-US" sz="3200" kern="1200" dirty="0">
            <a:latin typeface="Grandview"/>
            <a:ea typeface="+mn-ea"/>
            <a:cs typeface="+mn-cs"/>
          </a:endParaRPr>
        </a:p>
      </dgm:t>
    </dgm:pt>
    <dgm:pt modelId="{F0B49C8D-6F3E-4433-8FF4-A60554C221AF}" type="parTrans" cxnId="{27881243-B00B-449F-97A3-9E86F25F360A}">
      <dgm:prSet/>
      <dgm:spPr/>
      <dgm:t>
        <a:bodyPr/>
        <a:lstStyle/>
        <a:p>
          <a:endParaRPr lang="en-US"/>
        </a:p>
      </dgm:t>
    </dgm:pt>
    <dgm:pt modelId="{1DEFDF4A-9DB5-4DC9-AF66-5C3BF66C9C00}" type="sibTrans" cxnId="{27881243-B00B-449F-97A3-9E86F25F360A}">
      <dgm:prSet/>
      <dgm:spPr/>
      <dgm:t>
        <a:bodyPr/>
        <a:lstStyle/>
        <a:p>
          <a:endParaRPr lang="en-US"/>
        </a:p>
      </dgm:t>
    </dgm:pt>
    <dgm:pt modelId="{0103FDB2-84D4-453A-9CAE-4383FF3BF7F8}">
      <dgm:prSet phldrT="[Text]" custT="1"/>
      <dgm:spPr/>
      <dgm:t>
        <a:bodyPr spcFirstLastPara="0" vert="horz" wrap="square" lIns="6350" tIns="6350" rIns="6350" bIns="6350" numCol="1" spcCol="1270" anchor="t" anchorCtr="0"/>
        <a:lstStyle/>
        <a:p>
          <a:pPr marL="57150" lvl="1" indent="-57150" algn="l" defTabSz="444500">
            <a:lnSpc>
              <a:spcPct val="90000"/>
            </a:lnSpc>
            <a:spcBef>
              <a:spcPct val="0"/>
            </a:spcBef>
            <a:spcAft>
              <a:spcPct val="15000"/>
            </a:spcAft>
            <a:buChar char="•"/>
          </a:pPr>
          <a:r>
            <a:rPr lang="en-US" sz="1400" b="1" u="sng" kern="1200">
              <a:latin typeface="Grandview"/>
              <a:ea typeface="+mn-ea"/>
              <a:cs typeface="+mn-cs"/>
            </a:rPr>
            <a:t>SQL Queries: </a:t>
          </a:r>
          <a:r>
            <a:rPr lang="en-US" sz="1200" b="1" kern="1200">
              <a:latin typeface="Grandview"/>
              <a:ea typeface="+mn-ea"/>
              <a:cs typeface="+mn-cs"/>
            </a:rPr>
            <a:t>Develop both basic and advanced queries to support comprehensive analytics.
</a:t>
          </a:r>
          <a:r>
            <a:rPr lang="en-US" sz="1400" b="1" u="sng" kern="1200">
              <a:latin typeface="Grandview"/>
              <a:ea typeface="+mn-ea"/>
              <a:cs typeface="+mn-cs"/>
            </a:rPr>
            <a:t>Python Scripts: </a:t>
          </a:r>
          <a:r>
            <a:rPr lang="en-US" sz="1200" b="1" kern="1200">
              <a:latin typeface="Grandview"/>
              <a:ea typeface="+mn-ea"/>
              <a:cs typeface="+mn-cs"/>
            </a:rPr>
            <a:t>Perform data cleaning and predictive modeling using libraries such as pandas, scikit-learn, and optionally Mito or yolopandas.
</a:t>
          </a:r>
          <a:r>
            <a:rPr lang="en-US" sz="1400" b="1" u="sng" kern="1200">
              <a:latin typeface="Grandview"/>
              <a:ea typeface="+mn-ea"/>
              <a:cs typeface="+mn-cs"/>
            </a:rPr>
            <a:t>Power BI Dashboards: </a:t>
          </a:r>
          <a:r>
            <a:rPr lang="en-US" sz="1200" b="1" kern="1200">
              <a:latin typeface="Grandview"/>
              <a:ea typeface="+mn-ea"/>
              <a:cs typeface="+mn-cs"/>
            </a:rPr>
            <a:t>Build interactive dashboards to visualize sales, customer, and product analytics for informed decision-making.
</a:t>
          </a:r>
          <a:r>
            <a:rPr lang="en-US" sz="1400" b="1" u="sng" kern="1200">
              <a:latin typeface="Grandview"/>
              <a:ea typeface="+mn-ea"/>
              <a:cs typeface="+mn-cs"/>
            </a:rPr>
            <a:t>Azure Deployment: </a:t>
          </a:r>
          <a:r>
            <a:rPr lang="en-US" sz="1200" b="1" kern="1200">
              <a:latin typeface="Grandview"/>
              <a:ea typeface="+mn-ea"/>
              <a:cs typeface="+mn-cs"/>
            </a:rPr>
            <a:t>Host the e-commerce database on Azure SQL Database and migrate data efficiently using Azure Data Factory, while maintaining a $100 budget.
</a:t>
          </a:r>
          <a:r>
            <a:rPr lang="en-US" sz="1400" b="1" u="sng" kern="1200">
              <a:latin typeface="Grandview"/>
              <a:ea typeface="+mn-ea"/>
              <a:cs typeface="+mn-cs"/>
            </a:rPr>
            <a:t>AI Integration: </a:t>
          </a:r>
          <a:r>
            <a:rPr lang="en-US" sz="1200" b="1" kern="1200">
              <a:latin typeface="Grandview"/>
              <a:ea typeface="+mn-ea"/>
              <a:cs typeface="+mn-cs"/>
            </a:rPr>
            <a:t>Apply AI techniques to shape business strategies, address key challenges, and deliver actionable solutions.
</a:t>
          </a:r>
          <a:r>
            <a:rPr lang="en-US" sz="1400" b="1" u="sng" kern="1200">
              <a:latin typeface="Grandview"/>
              <a:ea typeface="+mn-ea"/>
              <a:cs typeface="+mn-cs"/>
            </a:rPr>
            <a:t>Documentation:</a:t>
          </a:r>
          <a:r>
            <a:rPr lang="en-US" sz="1200" b="1" kern="1200">
              <a:latin typeface="Grandview"/>
              <a:ea typeface="+mn-ea"/>
              <a:cs typeface="+mn-cs"/>
            </a:rPr>
            <a:t> Prepare clear PDF/PowerPoint documentation summarizing the setup, queries, dashboards, AI-driven insights, and business outcomes</a:t>
          </a:r>
          <a:endParaRPr lang="en-US" sz="1200" b="1" kern="1200" dirty="0">
            <a:latin typeface="Grandview"/>
            <a:ea typeface="+mn-ea"/>
            <a:cs typeface="+mn-cs"/>
          </a:endParaRPr>
        </a:p>
      </dgm:t>
    </dgm:pt>
    <dgm:pt modelId="{DB9CAD28-1ECA-4373-936E-0309BF57D9E0}" type="parTrans" cxnId="{D12A5EC6-B1AF-4A74-A808-7FC869FFD33F}">
      <dgm:prSet/>
      <dgm:spPr/>
      <dgm:t>
        <a:bodyPr/>
        <a:lstStyle/>
        <a:p>
          <a:endParaRPr lang="en-US"/>
        </a:p>
      </dgm:t>
    </dgm:pt>
    <dgm:pt modelId="{3FE35D4E-5C4C-4EC3-92F5-2D16823B0810}" type="sibTrans" cxnId="{D12A5EC6-B1AF-4A74-A808-7FC869FFD33F}">
      <dgm:prSet/>
      <dgm:spPr/>
      <dgm:t>
        <a:bodyPr/>
        <a:lstStyle/>
        <a:p>
          <a:endParaRPr lang="en-US"/>
        </a:p>
      </dgm:t>
    </dgm:pt>
    <dgm:pt modelId="{070959DB-1071-4AE6-B288-921E2CB96C1E}">
      <dgm:prSet phldrT="[Text]" custT="1"/>
      <dgm:spPr/>
      <dgm:t>
        <a:bodyPr spcFirstLastPara="0" vert="horz" wrap="square" lIns="186690" tIns="93345" rIns="186690" bIns="93345" numCol="1" spcCol="1270" anchor="ctr" anchorCtr="0"/>
        <a:lstStyle/>
        <a:p>
          <a:pPr marL="0" lvl="0" indent="0" algn="ctr" defTabSz="2178050">
            <a:lnSpc>
              <a:spcPct val="90000"/>
            </a:lnSpc>
            <a:spcBef>
              <a:spcPct val="0"/>
            </a:spcBef>
            <a:spcAft>
              <a:spcPct val="35000"/>
            </a:spcAft>
            <a:buNone/>
          </a:pPr>
          <a:r>
            <a:rPr lang="en-US" sz="3200" kern="1200" dirty="0">
              <a:latin typeface="Grandview"/>
              <a:ea typeface="+mn-ea"/>
              <a:cs typeface="+mn-cs"/>
              <a:sym typeface="Almarai Bold"/>
            </a:rPr>
            <a:t>PROJECT OVERVIEW</a:t>
          </a:r>
          <a:endParaRPr lang="en-US" sz="3200" kern="1200" dirty="0">
            <a:latin typeface="Grandview"/>
            <a:ea typeface="+mn-ea"/>
            <a:cs typeface="+mn-cs"/>
          </a:endParaRPr>
        </a:p>
      </dgm:t>
    </dgm:pt>
    <dgm:pt modelId="{2EBB6EDD-9EF3-48B1-B991-2668D0904275}" type="parTrans" cxnId="{47A51876-87B3-4E82-A9C0-FEB48C96B69A}">
      <dgm:prSet/>
      <dgm:spPr/>
      <dgm:t>
        <a:bodyPr/>
        <a:lstStyle/>
        <a:p>
          <a:endParaRPr lang="en-US"/>
        </a:p>
      </dgm:t>
    </dgm:pt>
    <dgm:pt modelId="{2979EF8C-5C29-4A8A-8769-59143F422AEE}" type="sibTrans" cxnId="{47A51876-87B3-4E82-A9C0-FEB48C96B69A}">
      <dgm:prSet/>
      <dgm:spPr/>
      <dgm:t>
        <a:bodyPr/>
        <a:lstStyle/>
        <a:p>
          <a:endParaRPr lang="en-US"/>
        </a:p>
      </dgm:t>
    </dgm:pt>
    <dgm:pt modelId="{D217C502-4754-4164-89A9-56C51D72CBBA}">
      <dgm:prSet custT="1"/>
      <dgm:spPr/>
      <dgm:t>
        <a:bodyPr/>
        <a:lstStyle/>
        <a:p>
          <a:pPr marL="57150" lvl="1" indent="-57150" algn="l" defTabSz="444500">
            <a:lnSpc>
              <a:spcPct val="90000"/>
            </a:lnSpc>
            <a:spcBef>
              <a:spcPct val="0"/>
            </a:spcBef>
            <a:spcAft>
              <a:spcPct val="15000"/>
            </a:spcAft>
            <a:buNone/>
          </a:pPr>
          <a:r>
            <a:rPr lang="en-US" sz="1400" b="1" u="none" kern="1200" dirty="0">
              <a:latin typeface="Grandview"/>
              <a:ea typeface="+mn-ea"/>
              <a:cs typeface="+mn-cs"/>
              <a:sym typeface="Almarai Bold"/>
            </a:rPr>
            <a:t>Our project focuses on analyzing a comprehensive e-commerce database that simulates real-world online retail operations. The database includes detailed and interconnected tables that cover essential components such as:</a:t>
          </a:r>
          <a:endParaRPr lang="en-US" sz="1400" b="1" u="none" kern="1200" dirty="0">
            <a:latin typeface="Grandview"/>
            <a:ea typeface="+mn-ea"/>
            <a:cs typeface="+mn-cs"/>
          </a:endParaRPr>
        </a:p>
      </dgm:t>
    </dgm:pt>
    <dgm:pt modelId="{A046F549-8109-46DD-A512-A3AF7C274B3D}" type="parTrans" cxnId="{BB019953-3833-4352-B50B-EE087444E760}">
      <dgm:prSet/>
      <dgm:spPr/>
      <dgm:t>
        <a:bodyPr/>
        <a:lstStyle/>
        <a:p>
          <a:endParaRPr lang="en-US"/>
        </a:p>
      </dgm:t>
    </dgm:pt>
    <dgm:pt modelId="{C9E2B871-70B2-43C0-877D-E4EE53695B46}" type="sibTrans" cxnId="{BB019953-3833-4352-B50B-EE087444E760}">
      <dgm:prSet/>
      <dgm:spPr/>
      <dgm:t>
        <a:bodyPr/>
        <a:lstStyle/>
        <a:p>
          <a:endParaRPr lang="en-US"/>
        </a:p>
      </dgm:t>
    </dgm:pt>
    <dgm:pt modelId="{E9876204-7993-430F-9E6F-2E2530D7A46B}">
      <dgm:prSet custT="1"/>
      <dgm:spPr/>
      <dgm:t>
        <a:bodyPr/>
        <a:lstStyle/>
        <a:p>
          <a:pPr marL="57150" lvl="1" indent="-57150" algn="l" defTabSz="444500">
            <a:lnSpc>
              <a:spcPct val="90000"/>
            </a:lnSpc>
            <a:spcBef>
              <a:spcPct val="0"/>
            </a:spcBef>
            <a:spcAft>
              <a:spcPct val="15000"/>
            </a:spcAft>
            <a:buFont typeface="Arial" panose="020B0604020202020204" pitchFamily="34" charset="0"/>
            <a:buChar char="•"/>
          </a:pPr>
          <a:r>
            <a:rPr lang="en-US" sz="1400" b="1" u="none" kern="1200">
              <a:latin typeface="Grandview"/>
              <a:ea typeface="+mn-ea"/>
              <a:cs typeface="+mn-cs"/>
            </a:rPr>
            <a:t> Product and inventory management          	*Customer profiling and interactions       </a:t>
          </a:r>
          <a:endParaRPr lang="en-US" sz="1400" b="1" u="none" kern="1200" dirty="0">
            <a:latin typeface="Grandview"/>
            <a:ea typeface="+mn-ea"/>
            <a:cs typeface="+mn-cs"/>
          </a:endParaRPr>
        </a:p>
      </dgm:t>
    </dgm:pt>
    <dgm:pt modelId="{46D6A3B9-7AD0-45DC-AA9E-6266FFB0A4A8}" type="parTrans" cxnId="{A08B4FCB-7F4E-48EC-BF80-3450281D3CC5}">
      <dgm:prSet/>
      <dgm:spPr/>
      <dgm:t>
        <a:bodyPr/>
        <a:lstStyle/>
        <a:p>
          <a:endParaRPr lang="en-US"/>
        </a:p>
      </dgm:t>
    </dgm:pt>
    <dgm:pt modelId="{FAB87D93-5D60-4C59-A3C9-4707A19CE90B}" type="sibTrans" cxnId="{A08B4FCB-7F4E-48EC-BF80-3450281D3CC5}">
      <dgm:prSet/>
      <dgm:spPr/>
      <dgm:t>
        <a:bodyPr/>
        <a:lstStyle/>
        <a:p>
          <a:endParaRPr lang="en-US"/>
        </a:p>
      </dgm:t>
    </dgm:pt>
    <dgm:pt modelId="{8132DE80-378B-49A5-86FE-950DDB6308A6}">
      <dgm:prSet custT="1"/>
      <dgm:spPr/>
      <dgm:t>
        <a:bodyPr/>
        <a:lstStyle/>
        <a:p>
          <a:pPr marL="57150" lvl="1" indent="-57150" algn="l" defTabSz="444500">
            <a:lnSpc>
              <a:spcPct val="90000"/>
            </a:lnSpc>
            <a:spcBef>
              <a:spcPct val="0"/>
            </a:spcBef>
            <a:spcAft>
              <a:spcPct val="15000"/>
            </a:spcAft>
            <a:buFont typeface="Arial" panose="020B0604020202020204" pitchFamily="34" charset="0"/>
            <a:buChar char="•"/>
          </a:pPr>
          <a:r>
            <a:rPr lang="en-US" sz="1400" b="1" u="none" kern="1200">
              <a:latin typeface="Grandview"/>
              <a:ea typeface="+mn-ea"/>
              <a:cs typeface="+mn-cs"/>
            </a:rPr>
            <a:t> Order processing, shipping, and returns	*Payments and discount management</a:t>
          </a:r>
          <a:endParaRPr lang="en-US" sz="1400" b="1" u="none" kern="1200" dirty="0">
            <a:latin typeface="Grandview"/>
            <a:ea typeface="+mn-ea"/>
            <a:cs typeface="+mn-cs"/>
          </a:endParaRPr>
        </a:p>
      </dgm:t>
    </dgm:pt>
    <dgm:pt modelId="{5A62E8D1-E4A4-4487-A4E7-B2DA8A0523B8}" type="parTrans" cxnId="{0F534DFD-B960-4C9E-A24C-EE6D5584A18E}">
      <dgm:prSet/>
      <dgm:spPr/>
      <dgm:t>
        <a:bodyPr/>
        <a:lstStyle/>
        <a:p>
          <a:endParaRPr lang="en-US"/>
        </a:p>
      </dgm:t>
    </dgm:pt>
    <dgm:pt modelId="{A560A0C1-CE3D-43B1-A134-942927D4AFCB}" type="sibTrans" cxnId="{0F534DFD-B960-4C9E-A24C-EE6D5584A18E}">
      <dgm:prSet/>
      <dgm:spPr/>
      <dgm:t>
        <a:bodyPr/>
        <a:lstStyle/>
        <a:p>
          <a:endParaRPr lang="en-US"/>
        </a:p>
      </dgm:t>
    </dgm:pt>
    <dgm:pt modelId="{4ABFEDBC-DC46-44BA-894F-EE65B8E2AC39}">
      <dgm:prSet custT="1"/>
      <dgm:spPr/>
      <dgm:t>
        <a:bodyPr/>
        <a:lstStyle/>
        <a:p>
          <a:pPr marL="57150" lvl="1" indent="-57150" algn="l" defTabSz="444500">
            <a:lnSpc>
              <a:spcPct val="90000"/>
            </a:lnSpc>
            <a:spcBef>
              <a:spcPct val="0"/>
            </a:spcBef>
            <a:spcAft>
              <a:spcPct val="15000"/>
            </a:spcAft>
            <a:buFont typeface="Arial" panose="020B0604020202020204" pitchFamily="34" charset="0"/>
            <a:buChar char="•"/>
          </a:pPr>
          <a:r>
            <a:rPr lang="en-US" sz="1400" b="1" u="none" kern="1200" dirty="0">
              <a:latin typeface="Grandview"/>
              <a:ea typeface="+mn-ea"/>
              <a:cs typeface="+mn-cs"/>
            </a:rPr>
            <a:t> Customer feedback and behavior tracking</a:t>
          </a:r>
        </a:p>
      </dgm:t>
    </dgm:pt>
    <dgm:pt modelId="{031953FD-84E8-4246-A545-E0F23200B552}" type="parTrans" cxnId="{60C8A43C-7D7D-4D78-A0B8-2FB80CA24B58}">
      <dgm:prSet/>
      <dgm:spPr/>
      <dgm:t>
        <a:bodyPr/>
        <a:lstStyle/>
        <a:p>
          <a:endParaRPr lang="en-US"/>
        </a:p>
      </dgm:t>
    </dgm:pt>
    <dgm:pt modelId="{CA82B279-BC39-44A7-968F-8BE64F46C102}" type="sibTrans" cxnId="{60C8A43C-7D7D-4D78-A0B8-2FB80CA24B58}">
      <dgm:prSet/>
      <dgm:spPr/>
      <dgm:t>
        <a:bodyPr/>
        <a:lstStyle/>
        <a:p>
          <a:endParaRPr lang="en-US"/>
        </a:p>
      </dgm:t>
    </dgm:pt>
    <dgm:pt modelId="{5CD1BB15-F076-4B7B-BFED-64712D012DBD}">
      <dgm:prSet custT="1"/>
      <dgm:spPr/>
      <dgm:t>
        <a:bodyPr/>
        <a:lstStyle/>
        <a:p>
          <a:pPr marL="57150" lvl="1" indent="-57150" algn="l" defTabSz="444500">
            <a:lnSpc>
              <a:spcPct val="90000"/>
            </a:lnSpc>
            <a:spcBef>
              <a:spcPct val="0"/>
            </a:spcBef>
            <a:spcAft>
              <a:spcPct val="15000"/>
            </a:spcAft>
            <a:buNone/>
          </a:pPr>
          <a:endParaRPr lang="en-US" sz="1100" b="1" kern="1200" dirty="0">
            <a:solidFill>
              <a:srgbClr val="0070C0"/>
            </a:solidFill>
            <a:latin typeface="Grandview"/>
            <a:ea typeface="+mn-ea"/>
            <a:cs typeface="+mn-cs"/>
          </a:endParaRPr>
        </a:p>
      </dgm:t>
    </dgm:pt>
    <dgm:pt modelId="{E612DB5E-D1E4-4E66-9BB3-6B23ACBAA903}" type="parTrans" cxnId="{378F79A0-0476-4190-A5DA-E2C572921CD7}">
      <dgm:prSet/>
      <dgm:spPr/>
      <dgm:t>
        <a:bodyPr/>
        <a:lstStyle/>
        <a:p>
          <a:endParaRPr lang="en-US"/>
        </a:p>
      </dgm:t>
    </dgm:pt>
    <dgm:pt modelId="{28836899-79CF-4D8D-A438-36C0B407DF4E}" type="sibTrans" cxnId="{378F79A0-0476-4190-A5DA-E2C572921CD7}">
      <dgm:prSet/>
      <dgm:spPr/>
      <dgm:t>
        <a:bodyPr/>
        <a:lstStyle/>
        <a:p>
          <a:endParaRPr lang="en-US"/>
        </a:p>
      </dgm:t>
    </dgm:pt>
    <dgm:pt modelId="{EDFD3BC6-FD01-4001-8864-F9BEC4833983}" type="pres">
      <dgm:prSet presAssocID="{A0252333-1C61-4560-AEFD-B648EF922ABF}" presName="Name0" presStyleCnt="0">
        <dgm:presLayoutVars>
          <dgm:dir/>
          <dgm:animLvl val="lvl"/>
          <dgm:resizeHandles/>
        </dgm:presLayoutVars>
      </dgm:prSet>
      <dgm:spPr/>
    </dgm:pt>
    <dgm:pt modelId="{B1EBA758-2E09-4FF6-84B3-6A32554B9BED}" type="pres">
      <dgm:prSet presAssocID="{070959DB-1071-4AE6-B288-921E2CB96C1E}" presName="linNode" presStyleCnt="0"/>
      <dgm:spPr/>
    </dgm:pt>
    <dgm:pt modelId="{1BF4EB16-B1FF-4A4C-8324-E9B6DAEF2133}" type="pres">
      <dgm:prSet presAssocID="{070959DB-1071-4AE6-B288-921E2CB96C1E}" presName="parentShp" presStyleLbl="node1" presStyleIdx="0" presStyleCnt="3" custScaleX="101274" custScaleY="150310">
        <dgm:presLayoutVars>
          <dgm:bulletEnabled val="1"/>
        </dgm:presLayoutVars>
      </dgm:prSet>
      <dgm:spPr/>
    </dgm:pt>
    <dgm:pt modelId="{2D82279F-DB04-4AEA-BA3B-35F6F63039B2}" type="pres">
      <dgm:prSet presAssocID="{070959DB-1071-4AE6-B288-921E2CB96C1E}" presName="childShp" presStyleLbl="bgAccFollowNode1" presStyleIdx="0" presStyleCnt="3" custScaleX="178043" custScaleY="263905">
        <dgm:presLayoutVars>
          <dgm:bulletEnabled val="1"/>
        </dgm:presLayoutVars>
      </dgm:prSet>
      <dgm:spPr/>
    </dgm:pt>
    <dgm:pt modelId="{90F7C4AF-9BA5-463D-8CD0-CD852BF0FA8F}" type="pres">
      <dgm:prSet presAssocID="{2979EF8C-5C29-4A8A-8769-59143F422AEE}" presName="spacing" presStyleCnt="0"/>
      <dgm:spPr/>
    </dgm:pt>
    <dgm:pt modelId="{69022E83-0FAA-4C3D-9FE0-3656E1D0CDF1}" type="pres">
      <dgm:prSet presAssocID="{8DE52D26-3161-430B-B683-A8E586749906}" presName="linNode" presStyleCnt="0"/>
      <dgm:spPr/>
    </dgm:pt>
    <dgm:pt modelId="{05332EF6-0CBF-431C-BF50-A9DC15A25E6C}" type="pres">
      <dgm:prSet presAssocID="{8DE52D26-3161-430B-B683-A8E586749906}" presName="parentShp" presStyleLbl="node1" presStyleIdx="1" presStyleCnt="3" custScaleX="80015" custScaleY="96141">
        <dgm:presLayoutVars>
          <dgm:bulletEnabled val="1"/>
        </dgm:presLayoutVars>
      </dgm:prSet>
      <dgm:spPr>
        <a:xfrm>
          <a:off x="9987" y="1964251"/>
          <a:ext cx="3432195" cy="1172852"/>
        </a:xfrm>
        <a:prstGeom prst="roundRect">
          <a:avLst/>
        </a:prstGeom>
      </dgm:spPr>
    </dgm:pt>
    <dgm:pt modelId="{4F154B4A-30A7-4EF9-86CF-99B05F47AB52}" type="pres">
      <dgm:prSet presAssocID="{8DE52D26-3161-430B-B683-A8E586749906}" presName="childShp" presStyleLbl="bgAccFollowNode1" presStyleIdx="1" presStyleCnt="3" custScaleX="146692" custScaleY="164670">
        <dgm:presLayoutVars>
          <dgm:bulletEnabled val="1"/>
        </dgm:presLayoutVars>
      </dgm:prSet>
      <dgm:spPr>
        <a:xfrm>
          <a:off x="4347555" y="2270521"/>
          <a:ext cx="6521334" cy="1530212"/>
        </a:xfrm>
        <a:prstGeom prst="rightArrow">
          <a:avLst>
            <a:gd name="adj1" fmla="val 75000"/>
            <a:gd name="adj2" fmla="val 50000"/>
          </a:avLst>
        </a:prstGeom>
      </dgm:spPr>
    </dgm:pt>
    <dgm:pt modelId="{E64CD1EF-889A-4D29-BAAD-E92F9D596184}" type="pres">
      <dgm:prSet presAssocID="{A798E180-735C-4774-9299-D9C68B416F56}" presName="spacing" presStyleCnt="0"/>
      <dgm:spPr/>
    </dgm:pt>
    <dgm:pt modelId="{4E715CB9-1D3D-4996-9105-5D62CA2A5306}" type="pres">
      <dgm:prSet presAssocID="{2BD15D2F-CC0C-455A-A123-20CB36C64DEF}" presName="linNode" presStyleCnt="0"/>
      <dgm:spPr/>
    </dgm:pt>
    <dgm:pt modelId="{AF735B65-AC6C-44AD-B646-9EAF42F997E2}" type="pres">
      <dgm:prSet presAssocID="{2BD15D2F-CC0C-455A-A123-20CB36C64DEF}" presName="parentShp" presStyleLbl="node1" presStyleIdx="2" presStyleCnt="3" custScaleX="76385" custScaleY="257061">
        <dgm:presLayoutVars>
          <dgm:bulletEnabled val="1"/>
        </dgm:presLayoutVars>
      </dgm:prSet>
      <dgm:spPr>
        <a:xfrm>
          <a:off x="3386" y="4210500"/>
          <a:ext cx="2969658" cy="727575"/>
        </a:xfrm>
        <a:prstGeom prst="roundRect">
          <a:avLst/>
        </a:prstGeom>
      </dgm:spPr>
    </dgm:pt>
    <dgm:pt modelId="{EDBEB0AD-25E9-4621-AA77-F147A672F879}" type="pres">
      <dgm:prSet presAssocID="{2BD15D2F-CC0C-455A-A123-20CB36C64DEF}" presName="childShp" presStyleLbl="bgAccFollowNode1" presStyleIdx="2" presStyleCnt="3" custScaleX="140693" custScaleY="461964">
        <dgm:presLayoutVars>
          <dgm:bulletEnabled val="1"/>
        </dgm:presLayoutVars>
      </dgm:prSet>
      <dgm:spPr>
        <a:xfrm>
          <a:off x="4347555" y="3953754"/>
          <a:ext cx="6521334" cy="1530212"/>
        </a:xfrm>
        <a:prstGeom prst="rightArrow">
          <a:avLst>
            <a:gd name="adj1" fmla="val 75000"/>
            <a:gd name="adj2" fmla="val 50000"/>
          </a:avLst>
        </a:prstGeom>
      </dgm:spPr>
    </dgm:pt>
  </dgm:ptLst>
  <dgm:cxnLst>
    <dgm:cxn modelId="{6B04CD1E-3305-4A34-872C-D9BD0A13770F}" type="presOf" srcId="{8132DE80-378B-49A5-86FE-950DDB6308A6}" destId="{2D82279F-DB04-4AEA-BA3B-35F6F63039B2}" srcOrd="0" destOrd="2" presId="urn:microsoft.com/office/officeart/2005/8/layout/vList6"/>
    <dgm:cxn modelId="{60C8A43C-7D7D-4D78-A0B8-2FB80CA24B58}" srcId="{070959DB-1071-4AE6-B288-921E2CB96C1E}" destId="{4ABFEDBC-DC46-44BA-894F-EE65B8E2AC39}" srcOrd="3" destOrd="0" parTransId="{031953FD-84E8-4246-A545-E0F23200B552}" sibTransId="{CA82B279-BC39-44A7-968F-8BE64F46C102}"/>
    <dgm:cxn modelId="{AE89E85D-D992-4000-BE69-0F071F707008}" type="presOf" srcId="{D217C502-4754-4164-89A9-56C51D72CBBA}" destId="{2D82279F-DB04-4AEA-BA3B-35F6F63039B2}" srcOrd="0" destOrd="0" presId="urn:microsoft.com/office/officeart/2005/8/layout/vList6"/>
    <dgm:cxn modelId="{5F01F360-0400-4614-A191-8A159E37239D}" type="presOf" srcId="{4ABFEDBC-DC46-44BA-894F-EE65B8E2AC39}" destId="{2D82279F-DB04-4AEA-BA3B-35F6F63039B2}" srcOrd="0" destOrd="3" presId="urn:microsoft.com/office/officeart/2005/8/layout/vList6"/>
    <dgm:cxn modelId="{27881243-B00B-449F-97A3-9E86F25F360A}" srcId="{A0252333-1C61-4560-AEFD-B648EF922ABF}" destId="{2BD15D2F-CC0C-455A-A123-20CB36C64DEF}" srcOrd="2" destOrd="0" parTransId="{F0B49C8D-6F3E-4433-8FF4-A60554C221AF}" sibTransId="{1DEFDF4A-9DB5-4DC9-AF66-5C3BF66C9C00}"/>
    <dgm:cxn modelId="{7815C351-A8BC-44BF-8FCD-E4E6ADD8B8D7}" type="presOf" srcId="{8DE52D26-3161-430B-B683-A8E586749906}" destId="{05332EF6-0CBF-431C-BF50-A9DC15A25E6C}" srcOrd="0" destOrd="0" presId="urn:microsoft.com/office/officeart/2005/8/layout/vList6"/>
    <dgm:cxn modelId="{5775D172-AD2D-47E2-A056-4CBDF7E3327C}" type="presOf" srcId="{0103FDB2-84D4-453A-9CAE-4383FF3BF7F8}" destId="{EDBEB0AD-25E9-4621-AA77-F147A672F879}" srcOrd="0" destOrd="0" presId="urn:microsoft.com/office/officeart/2005/8/layout/vList6"/>
    <dgm:cxn modelId="{BB019953-3833-4352-B50B-EE087444E760}" srcId="{070959DB-1071-4AE6-B288-921E2CB96C1E}" destId="{D217C502-4754-4164-89A9-56C51D72CBBA}" srcOrd="0" destOrd="0" parTransId="{A046F549-8109-46DD-A512-A3AF7C274B3D}" sibTransId="{C9E2B871-70B2-43C0-877D-E4EE53695B46}"/>
    <dgm:cxn modelId="{47A51876-87B3-4E82-A9C0-FEB48C96B69A}" srcId="{A0252333-1C61-4560-AEFD-B648EF922ABF}" destId="{070959DB-1071-4AE6-B288-921E2CB96C1E}" srcOrd="0" destOrd="0" parTransId="{2EBB6EDD-9EF3-48B1-B991-2668D0904275}" sibTransId="{2979EF8C-5C29-4A8A-8769-59143F422AEE}"/>
    <dgm:cxn modelId="{88B2D356-58F9-4F5D-BAEF-A7753370FEC4}" srcId="{A0252333-1C61-4560-AEFD-B648EF922ABF}" destId="{8DE52D26-3161-430B-B683-A8E586749906}" srcOrd="1" destOrd="0" parTransId="{513FE7FE-3BC5-4464-BB0E-4AC40B9D8BB3}" sibTransId="{A798E180-735C-4774-9299-D9C68B416F56}"/>
    <dgm:cxn modelId="{2A5C7C80-1AE7-482D-90F4-5796CF618017}" type="presOf" srcId="{2BD15D2F-CC0C-455A-A123-20CB36C64DEF}" destId="{AF735B65-AC6C-44AD-B646-9EAF42F997E2}" srcOrd="0" destOrd="0" presId="urn:microsoft.com/office/officeart/2005/8/layout/vList6"/>
    <dgm:cxn modelId="{0108B486-17E1-431D-AF47-37D782040579}" type="presOf" srcId="{E9876204-7993-430F-9E6F-2E2530D7A46B}" destId="{2D82279F-DB04-4AEA-BA3B-35F6F63039B2}" srcOrd="0" destOrd="1" presId="urn:microsoft.com/office/officeart/2005/8/layout/vList6"/>
    <dgm:cxn modelId="{15513C89-26B2-4F6A-8BB8-E5D464DC3A60}" srcId="{8DE52D26-3161-430B-B683-A8E586749906}" destId="{FEABBA17-B39D-4D8C-BDE9-CB0F0D188FA6}" srcOrd="0" destOrd="0" parTransId="{393E8DF9-1297-473D-A313-F0F703F5E3A4}" sibTransId="{D0AE73F6-D059-447A-B64F-0ABC71121BF3}"/>
    <dgm:cxn modelId="{69B45198-122D-456E-B60C-F50F68DA2398}" type="presOf" srcId="{FEABBA17-B39D-4D8C-BDE9-CB0F0D188FA6}" destId="{4F154B4A-30A7-4EF9-86CF-99B05F47AB52}" srcOrd="0" destOrd="0" presId="urn:microsoft.com/office/officeart/2005/8/layout/vList6"/>
    <dgm:cxn modelId="{378F79A0-0476-4190-A5DA-E2C572921CD7}" srcId="{070959DB-1071-4AE6-B288-921E2CB96C1E}" destId="{5CD1BB15-F076-4B7B-BFED-64712D012DBD}" srcOrd="4" destOrd="0" parTransId="{E612DB5E-D1E4-4E66-9BB3-6B23ACBAA903}" sibTransId="{28836899-79CF-4D8D-A438-36C0B407DF4E}"/>
    <dgm:cxn modelId="{A19005BA-F793-48A8-8CD9-1A0C0753F1D3}" type="presOf" srcId="{5CD1BB15-F076-4B7B-BFED-64712D012DBD}" destId="{2D82279F-DB04-4AEA-BA3B-35F6F63039B2}" srcOrd="0" destOrd="4" presId="urn:microsoft.com/office/officeart/2005/8/layout/vList6"/>
    <dgm:cxn modelId="{D12A5EC6-B1AF-4A74-A808-7FC869FFD33F}" srcId="{2BD15D2F-CC0C-455A-A123-20CB36C64DEF}" destId="{0103FDB2-84D4-453A-9CAE-4383FF3BF7F8}" srcOrd="0" destOrd="0" parTransId="{DB9CAD28-1ECA-4373-936E-0309BF57D9E0}" sibTransId="{3FE35D4E-5C4C-4EC3-92F5-2D16823B0810}"/>
    <dgm:cxn modelId="{A08B4FCB-7F4E-48EC-BF80-3450281D3CC5}" srcId="{070959DB-1071-4AE6-B288-921E2CB96C1E}" destId="{E9876204-7993-430F-9E6F-2E2530D7A46B}" srcOrd="1" destOrd="0" parTransId="{46D6A3B9-7AD0-45DC-AA9E-6266FFB0A4A8}" sibTransId="{FAB87D93-5D60-4C59-A3C9-4707A19CE90B}"/>
    <dgm:cxn modelId="{AE4E47F5-B12C-4A50-9909-6A70B80E0CB7}" type="presOf" srcId="{A0252333-1C61-4560-AEFD-B648EF922ABF}" destId="{EDFD3BC6-FD01-4001-8864-F9BEC4833983}" srcOrd="0" destOrd="0" presId="urn:microsoft.com/office/officeart/2005/8/layout/vList6"/>
    <dgm:cxn modelId="{AC04E8FC-22A3-45BC-8BE7-9B740BAC4213}" type="presOf" srcId="{070959DB-1071-4AE6-B288-921E2CB96C1E}" destId="{1BF4EB16-B1FF-4A4C-8324-E9B6DAEF2133}" srcOrd="0" destOrd="0" presId="urn:microsoft.com/office/officeart/2005/8/layout/vList6"/>
    <dgm:cxn modelId="{0F534DFD-B960-4C9E-A24C-EE6D5584A18E}" srcId="{070959DB-1071-4AE6-B288-921E2CB96C1E}" destId="{8132DE80-378B-49A5-86FE-950DDB6308A6}" srcOrd="2" destOrd="0" parTransId="{5A62E8D1-E4A4-4487-A4E7-B2DA8A0523B8}" sibTransId="{A560A0C1-CE3D-43B1-A134-942927D4AFCB}"/>
    <dgm:cxn modelId="{5D1378A1-07DD-4E27-A87C-AFB389A2FC15}" type="presParOf" srcId="{EDFD3BC6-FD01-4001-8864-F9BEC4833983}" destId="{B1EBA758-2E09-4FF6-84B3-6A32554B9BED}" srcOrd="0" destOrd="0" presId="urn:microsoft.com/office/officeart/2005/8/layout/vList6"/>
    <dgm:cxn modelId="{69B59A34-699E-4916-AE50-DCB6F900022E}" type="presParOf" srcId="{B1EBA758-2E09-4FF6-84B3-6A32554B9BED}" destId="{1BF4EB16-B1FF-4A4C-8324-E9B6DAEF2133}" srcOrd="0" destOrd="0" presId="urn:microsoft.com/office/officeart/2005/8/layout/vList6"/>
    <dgm:cxn modelId="{5CCCDEC4-8A43-4AE8-B123-DE2771E59A18}" type="presParOf" srcId="{B1EBA758-2E09-4FF6-84B3-6A32554B9BED}" destId="{2D82279F-DB04-4AEA-BA3B-35F6F63039B2}" srcOrd="1" destOrd="0" presId="urn:microsoft.com/office/officeart/2005/8/layout/vList6"/>
    <dgm:cxn modelId="{15D23D99-18B2-4563-B7E0-E8B265C2BF74}" type="presParOf" srcId="{EDFD3BC6-FD01-4001-8864-F9BEC4833983}" destId="{90F7C4AF-9BA5-463D-8CD0-CD852BF0FA8F}" srcOrd="1" destOrd="0" presId="urn:microsoft.com/office/officeart/2005/8/layout/vList6"/>
    <dgm:cxn modelId="{08EC3FFF-43EF-441F-BE35-4FD4C857360A}" type="presParOf" srcId="{EDFD3BC6-FD01-4001-8864-F9BEC4833983}" destId="{69022E83-0FAA-4C3D-9FE0-3656E1D0CDF1}" srcOrd="2" destOrd="0" presId="urn:microsoft.com/office/officeart/2005/8/layout/vList6"/>
    <dgm:cxn modelId="{37576026-E8E2-409B-A9ED-02E1E7BA9636}" type="presParOf" srcId="{69022E83-0FAA-4C3D-9FE0-3656E1D0CDF1}" destId="{05332EF6-0CBF-431C-BF50-A9DC15A25E6C}" srcOrd="0" destOrd="0" presId="urn:microsoft.com/office/officeart/2005/8/layout/vList6"/>
    <dgm:cxn modelId="{6CF69AED-12DF-4979-B4A2-2104E23EA8EF}" type="presParOf" srcId="{69022E83-0FAA-4C3D-9FE0-3656E1D0CDF1}" destId="{4F154B4A-30A7-4EF9-86CF-99B05F47AB52}" srcOrd="1" destOrd="0" presId="urn:microsoft.com/office/officeart/2005/8/layout/vList6"/>
    <dgm:cxn modelId="{B81E0CF8-7A21-4351-9CD9-342CAED88841}" type="presParOf" srcId="{EDFD3BC6-FD01-4001-8864-F9BEC4833983}" destId="{E64CD1EF-889A-4D29-BAAD-E92F9D596184}" srcOrd="3" destOrd="0" presId="urn:microsoft.com/office/officeart/2005/8/layout/vList6"/>
    <dgm:cxn modelId="{7EE61989-31A0-450E-AF93-815D97EC6FB6}" type="presParOf" srcId="{EDFD3BC6-FD01-4001-8864-F9BEC4833983}" destId="{4E715CB9-1D3D-4996-9105-5D62CA2A5306}" srcOrd="4" destOrd="0" presId="urn:microsoft.com/office/officeart/2005/8/layout/vList6"/>
    <dgm:cxn modelId="{54BF7BDA-9AD3-41B4-A996-EE190F9255E4}" type="presParOf" srcId="{4E715CB9-1D3D-4996-9105-5D62CA2A5306}" destId="{AF735B65-AC6C-44AD-B646-9EAF42F997E2}" srcOrd="0" destOrd="0" presId="urn:microsoft.com/office/officeart/2005/8/layout/vList6"/>
    <dgm:cxn modelId="{78A6EC78-9266-4317-9498-B26772350201}" type="presParOf" srcId="{4E715CB9-1D3D-4996-9105-5D62CA2A5306}" destId="{EDBEB0AD-25E9-4621-AA77-F147A672F879}"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78D0BB4-CC98-456F-A23C-EE3FA01B785A}" type="doc">
      <dgm:prSet loTypeId="urn:microsoft.com/office/officeart/2005/8/layout/matrix3" loCatId="matrix" qsTypeId="urn:microsoft.com/office/officeart/2005/8/quickstyle/simple1" qsCatId="simple" csTypeId="urn:microsoft.com/office/officeart/2005/8/colors/accent5_1" csCatId="accent5" phldr="1"/>
      <dgm:spPr/>
      <dgm:t>
        <a:bodyPr/>
        <a:lstStyle/>
        <a:p>
          <a:endParaRPr lang="en-US"/>
        </a:p>
      </dgm:t>
    </dgm:pt>
    <dgm:pt modelId="{6814D9A7-3209-4B33-8717-328600CE651D}">
      <dgm:prSet phldrT="[Text]" custT="1"/>
      <dgm:spPr>
        <a:solidFill>
          <a:prstClr val="white">
            <a:alpha val="90000"/>
            <a:hueOff val="0"/>
            <a:satOff val="0"/>
            <a:lumOff val="0"/>
            <a:alphaOff val="0"/>
          </a:prstClr>
        </a:solidFill>
        <a:ln w="12700" cap="flat" cmpd="sng" algn="ctr">
          <a:solidFill>
            <a:srgbClr val="1EBE9B">
              <a:hueOff val="0"/>
              <a:satOff val="0"/>
              <a:lumOff val="0"/>
              <a:alphaOff val="0"/>
            </a:srgbClr>
          </a:solidFill>
          <a:prstDash val="solid"/>
          <a:miter lim="800000"/>
        </a:ln>
        <a:effectLst/>
      </dgm:spPr>
      <dgm:t>
        <a:bodyPr spcFirstLastPara="0" vert="horz" wrap="square" lIns="99568" tIns="99568" rIns="99568" bIns="99568" numCol="1" spcCol="1270" anchor="ctr" anchorCtr="0"/>
        <a:lstStyle/>
        <a:p>
          <a:pPr marL="0" lvl="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Approach:</a:t>
          </a:r>
        </a:p>
        <a:p>
          <a:pPr marL="0" lvl="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 Implement K-means clustering to group customers based on purchasing behavior and demographics.</a:t>
          </a:r>
        </a:p>
      </dgm:t>
    </dgm:pt>
    <dgm:pt modelId="{4B1BF2DE-E648-4500-821D-E05284C68090}" type="parTrans" cxnId="{F4C1A037-F515-4DB3-950D-EAA50BB1D679}">
      <dgm:prSet/>
      <dgm:spPr/>
      <dgm:t>
        <a:bodyPr/>
        <a:lstStyle/>
        <a:p>
          <a:endParaRPr lang="en-US"/>
        </a:p>
      </dgm:t>
    </dgm:pt>
    <dgm:pt modelId="{ACDA19C0-B5F2-47EA-9641-F25AA7937218}" type="sibTrans" cxnId="{F4C1A037-F515-4DB3-950D-EAA50BB1D679}">
      <dgm:prSet/>
      <dgm:spPr/>
      <dgm:t>
        <a:bodyPr/>
        <a:lstStyle/>
        <a:p>
          <a:endParaRPr lang="en-US"/>
        </a:p>
      </dgm:t>
    </dgm:pt>
    <dgm:pt modelId="{D415E23F-69F9-4E77-BD81-E69767D44940}">
      <dgm:prSet phldrT="[Text]" custT="1"/>
      <dgm:spPr>
        <a:solidFill>
          <a:prstClr val="white">
            <a:alpha val="90000"/>
            <a:hueOff val="0"/>
            <a:satOff val="0"/>
            <a:lumOff val="0"/>
            <a:alphaOff val="0"/>
          </a:prstClr>
        </a:solidFill>
        <a:ln w="12700" cap="flat" cmpd="sng" algn="ctr">
          <a:solidFill>
            <a:srgbClr val="1EBE9B">
              <a:hueOff val="0"/>
              <a:satOff val="0"/>
              <a:lumOff val="0"/>
              <a:alphaOff val="0"/>
            </a:srgbClr>
          </a:solidFill>
          <a:prstDash val="solid"/>
          <a:miter lim="800000"/>
        </a:ln>
        <a:effectLst/>
      </dgm:spPr>
      <dgm:t>
        <a:bodyPr spcFirstLastPara="0" vert="horz" wrap="square" lIns="99568" tIns="99568" rIns="99568" bIns="99568" numCol="1" spcCol="1270" anchor="ctr" anchorCtr="0"/>
        <a:lstStyle/>
        <a:p>
          <a:pPr marL="0" lvl="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Data Features :</a:t>
          </a:r>
        </a:p>
        <a:p>
          <a:pPr marL="0" lvl="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 Purchase frequency, average order value and geographic location.</a:t>
          </a:r>
        </a:p>
      </dgm:t>
    </dgm:pt>
    <dgm:pt modelId="{9881CA2A-C187-45ED-ACB8-298727EEA1EC}" type="parTrans" cxnId="{2DB7E140-E0B0-442F-A68B-32F92CEA97FE}">
      <dgm:prSet/>
      <dgm:spPr/>
      <dgm:t>
        <a:bodyPr/>
        <a:lstStyle/>
        <a:p>
          <a:endParaRPr lang="en-US"/>
        </a:p>
      </dgm:t>
    </dgm:pt>
    <dgm:pt modelId="{CFD382D2-5086-4ED0-A04E-6DC538D7EF80}" type="sibTrans" cxnId="{2DB7E140-E0B0-442F-A68B-32F92CEA97FE}">
      <dgm:prSet/>
      <dgm:spPr/>
      <dgm:t>
        <a:bodyPr/>
        <a:lstStyle/>
        <a:p>
          <a:endParaRPr lang="en-US"/>
        </a:p>
      </dgm:t>
    </dgm:pt>
    <dgm:pt modelId="{F62DBED4-85DE-4EE9-8C33-D62C5D6FD132}">
      <dgm:prSet phldrT="[Text]" custT="1"/>
      <dgm:spPr>
        <a:solidFill>
          <a:prstClr val="white">
            <a:alpha val="90000"/>
            <a:hueOff val="0"/>
            <a:satOff val="0"/>
            <a:lumOff val="0"/>
            <a:alphaOff val="0"/>
          </a:prstClr>
        </a:solidFill>
        <a:ln w="12700" cap="flat" cmpd="sng" algn="ctr">
          <a:solidFill>
            <a:srgbClr val="1EBE9B">
              <a:hueOff val="0"/>
              <a:satOff val="0"/>
              <a:lumOff val="0"/>
              <a:alphaOff val="0"/>
            </a:srgbClr>
          </a:solidFill>
          <a:prstDash val="solid"/>
          <a:miter lim="800000"/>
        </a:ln>
        <a:effectLst/>
      </dgm:spPr>
      <dgm:t>
        <a:bodyPr spcFirstLastPara="0" vert="horz" wrap="square" lIns="99568" tIns="99568" rIns="99568" bIns="99568" numCol="1" spcCol="1270" anchor="ctr" anchorCtr="0"/>
        <a:lstStyle/>
        <a:p>
          <a:pPr marL="0" lvl="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Insights : </a:t>
          </a:r>
        </a:p>
        <a:p>
          <a:pPr marL="0" lvl="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Each cluster reveals a unique customer profile, helping us tailor marketing strategies and improve customer retention.</a:t>
          </a:r>
        </a:p>
      </dgm:t>
    </dgm:pt>
    <dgm:pt modelId="{C731B096-6885-4BC6-B846-62C03732652F}" type="parTrans" cxnId="{8C20F755-E264-49D9-ABB5-D7AE532AA5A0}">
      <dgm:prSet/>
      <dgm:spPr/>
      <dgm:t>
        <a:bodyPr/>
        <a:lstStyle/>
        <a:p>
          <a:endParaRPr lang="en-US"/>
        </a:p>
      </dgm:t>
    </dgm:pt>
    <dgm:pt modelId="{D2AB553F-8696-4BF3-912A-4C07BB5BA8C0}" type="sibTrans" cxnId="{8C20F755-E264-49D9-ABB5-D7AE532AA5A0}">
      <dgm:prSet/>
      <dgm:spPr/>
      <dgm:t>
        <a:bodyPr/>
        <a:lstStyle/>
        <a:p>
          <a:endParaRPr lang="en-US"/>
        </a:p>
      </dgm:t>
    </dgm:pt>
    <dgm:pt modelId="{292F8215-C704-45CE-A473-985540FD058E}">
      <dgm:prSet custT="1"/>
      <dgm:spPr>
        <a:solidFill>
          <a:prstClr val="white">
            <a:alpha val="90000"/>
            <a:hueOff val="0"/>
            <a:satOff val="0"/>
            <a:lumOff val="0"/>
            <a:alphaOff val="0"/>
          </a:prstClr>
        </a:solidFill>
        <a:ln w="12700" cap="flat" cmpd="sng" algn="ctr">
          <a:solidFill>
            <a:srgbClr val="1EBE9B">
              <a:hueOff val="0"/>
              <a:satOff val="0"/>
              <a:lumOff val="0"/>
              <a:alphaOff val="0"/>
            </a:srgbClr>
          </a:solidFill>
          <a:prstDash val="solid"/>
          <a:miter lim="800000"/>
        </a:ln>
        <a:effectLst/>
      </dgm:spPr>
      <dgm:t>
        <a:bodyPr spcFirstLastPara="0" vert="horz" wrap="square" lIns="99568" tIns="99568" rIns="99568" bIns="99568" numCol="1" spcCol="1270" anchor="ctr" anchorCtr="0"/>
        <a:lstStyle/>
        <a:p>
          <a:pPr marL="0" lvl="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Visualization</a:t>
          </a:r>
        </a:p>
      </dgm:t>
    </dgm:pt>
    <dgm:pt modelId="{9D73833C-8D61-49C3-BF65-D59C9A121835}" type="parTrans" cxnId="{F1548BAB-A055-44BE-A857-3FA0ECE2FA72}">
      <dgm:prSet/>
      <dgm:spPr/>
      <dgm:t>
        <a:bodyPr/>
        <a:lstStyle/>
        <a:p>
          <a:endParaRPr lang="en-US"/>
        </a:p>
      </dgm:t>
    </dgm:pt>
    <dgm:pt modelId="{6C17DD3C-831C-482F-A3A3-F26254734CCC}" type="sibTrans" cxnId="{F1548BAB-A055-44BE-A857-3FA0ECE2FA72}">
      <dgm:prSet/>
      <dgm:spPr/>
      <dgm:t>
        <a:bodyPr/>
        <a:lstStyle/>
        <a:p>
          <a:endParaRPr lang="en-US"/>
        </a:p>
      </dgm:t>
    </dgm:pt>
    <dgm:pt modelId="{84828505-940C-4CCC-BBD0-2C5111D68550}" type="pres">
      <dgm:prSet presAssocID="{978D0BB4-CC98-456F-A23C-EE3FA01B785A}" presName="matrix" presStyleCnt="0">
        <dgm:presLayoutVars>
          <dgm:chMax val="1"/>
          <dgm:dir/>
          <dgm:resizeHandles val="exact"/>
        </dgm:presLayoutVars>
      </dgm:prSet>
      <dgm:spPr/>
    </dgm:pt>
    <dgm:pt modelId="{F6BC38B3-387F-4176-BE92-462EEF7E60A3}" type="pres">
      <dgm:prSet presAssocID="{978D0BB4-CC98-456F-A23C-EE3FA01B785A}" presName="diamond" presStyleLbl="bgShp" presStyleIdx="0" presStyleCnt="1"/>
      <dgm:spPr/>
    </dgm:pt>
    <dgm:pt modelId="{BE4B2115-1741-413C-BB9A-CE0BC50232B9}" type="pres">
      <dgm:prSet presAssocID="{978D0BB4-CC98-456F-A23C-EE3FA01B785A}" presName="quad1" presStyleLbl="node1" presStyleIdx="0" presStyleCnt="4" custLinFactNeighborX="-4450" custLinFactNeighborY="-12826">
        <dgm:presLayoutVars>
          <dgm:chMax val="0"/>
          <dgm:chPref val="0"/>
          <dgm:bulletEnabled val="1"/>
        </dgm:presLayoutVars>
      </dgm:prSet>
      <dgm:spPr>
        <a:xfrm>
          <a:off x="445860" y="529297"/>
          <a:ext cx="1830373" cy="1830373"/>
        </a:xfrm>
        <a:prstGeom prst="roundRect">
          <a:avLst/>
        </a:prstGeom>
      </dgm:spPr>
    </dgm:pt>
    <dgm:pt modelId="{FF96246F-D2A9-402D-B98F-7E74402EF762}" type="pres">
      <dgm:prSet presAssocID="{978D0BB4-CC98-456F-A23C-EE3FA01B785A}" presName="quad2" presStyleLbl="node1" presStyleIdx="1" presStyleCnt="4">
        <dgm:presLayoutVars>
          <dgm:chMax val="0"/>
          <dgm:chPref val="0"/>
          <dgm:bulletEnabled val="1"/>
        </dgm:presLayoutVars>
      </dgm:prSet>
      <dgm:spPr>
        <a:xfrm>
          <a:off x="2417031" y="529297"/>
          <a:ext cx="1830373" cy="1830373"/>
        </a:xfrm>
        <a:prstGeom prst="roundRect">
          <a:avLst/>
        </a:prstGeom>
      </dgm:spPr>
    </dgm:pt>
    <dgm:pt modelId="{C1B6D531-F6B9-4316-A191-094E6C589C93}" type="pres">
      <dgm:prSet presAssocID="{978D0BB4-CC98-456F-A23C-EE3FA01B785A}" presName="quad3" presStyleLbl="node1" presStyleIdx="2" presStyleCnt="4" custScaleX="109602" custScaleY="114566" custLinFactNeighborX="-3338" custLinFactNeighborY="4800">
        <dgm:presLayoutVars>
          <dgm:chMax val="0"/>
          <dgm:chPref val="0"/>
          <dgm:bulletEnabled val="1"/>
        </dgm:presLayoutVars>
      </dgm:prSet>
      <dgm:spPr>
        <a:xfrm>
          <a:off x="445860" y="2500468"/>
          <a:ext cx="1830373" cy="1830373"/>
        </a:xfrm>
        <a:prstGeom prst="roundRect">
          <a:avLst/>
        </a:prstGeom>
      </dgm:spPr>
    </dgm:pt>
    <dgm:pt modelId="{3C23A29D-7352-48FB-A290-AF652259CF6B}" type="pres">
      <dgm:prSet presAssocID="{978D0BB4-CC98-456F-A23C-EE3FA01B785A}" presName="quad4" presStyleLbl="node1" presStyleIdx="3" presStyleCnt="4" custScaleX="95332" custScaleY="100497">
        <dgm:presLayoutVars>
          <dgm:chMax val="0"/>
          <dgm:chPref val="0"/>
          <dgm:bulletEnabled val="1"/>
        </dgm:presLayoutVars>
      </dgm:prSet>
      <dgm:spPr>
        <a:xfrm>
          <a:off x="2417031" y="2500468"/>
          <a:ext cx="1830373" cy="1830373"/>
        </a:xfrm>
        <a:prstGeom prst="roundRect">
          <a:avLst/>
        </a:prstGeom>
      </dgm:spPr>
    </dgm:pt>
  </dgm:ptLst>
  <dgm:cxnLst>
    <dgm:cxn modelId="{2B066500-831A-4E13-9FCE-ED43C80BD496}" type="presOf" srcId="{292F8215-C704-45CE-A473-985540FD058E}" destId="{3C23A29D-7352-48FB-A290-AF652259CF6B}" srcOrd="0" destOrd="0" presId="urn:microsoft.com/office/officeart/2005/8/layout/matrix3"/>
    <dgm:cxn modelId="{F4C1A037-F515-4DB3-950D-EAA50BB1D679}" srcId="{978D0BB4-CC98-456F-A23C-EE3FA01B785A}" destId="{6814D9A7-3209-4B33-8717-328600CE651D}" srcOrd="0" destOrd="0" parTransId="{4B1BF2DE-E648-4500-821D-E05284C68090}" sibTransId="{ACDA19C0-B5F2-47EA-9641-F25AA7937218}"/>
    <dgm:cxn modelId="{2DB7E140-E0B0-442F-A68B-32F92CEA97FE}" srcId="{978D0BB4-CC98-456F-A23C-EE3FA01B785A}" destId="{D415E23F-69F9-4E77-BD81-E69767D44940}" srcOrd="1" destOrd="0" parTransId="{9881CA2A-C187-45ED-ACB8-298727EEA1EC}" sibTransId="{CFD382D2-5086-4ED0-A04E-6DC538D7EF80}"/>
    <dgm:cxn modelId="{8C20F755-E264-49D9-ABB5-D7AE532AA5A0}" srcId="{978D0BB4-CC98-456F-A23C-EE3FA01B785A}" destId="{F62DBED4-85DE-4EE9-8C33-D62C5D6FD132}" srcOrd="2" destOrd="0" parTransId="{C731B096-6885-4BC6-B846-62C03732652F}" sibTransId="{D2AB553F-8696-4BF3-912A-4C07BB5BA8C0}"/>
    <dgm:cxn modelId="{DD748995-AF27-4C69-A4E8-DB958476BC8A}" type="presOf" srcId="{D415E23F-69F9-4E77-BD81-E69767D44940}" destId="{FF96246F-D2A9-402D-B98F-7E74402EF762}" srcOrd="0" destOrd="0" presId="urn:microsoft.com/office/officeart/2005/8/layout/matrix3"/>
    <dgm:cxn modelId="{F1548BAB-A055-44BE-A857-3FA0ECE2FA72}" srcId="{978D0BB4-CC98-456F-A23C-EE3FA01B785A}" destId="{292F8215-C704-45CE-A473-985540FD058E}" srcOrd="3" destOrd="0" parTransId="{9D73833C-8D61-49C3-BF65-D59C9A121835}" sibTransId="{6C17DD3C-831C-482F-A3A3-F26254734CCC}"/>
    <dgm:cxn modelId="{7BB61DBE-4075-416C-BD7D-6DECE354FB2E}" type="presOf" srcId="{978D0BB4-CC98-456F-A23C-EE3FA01B785A}" destId="{84828505-940C-4CCC-BBD0-2C5111D68550}" srcOrd="0" destOrd="0" presId="urn:microsoft.com/office/officeart/2005/8/layout/matrix3"/>
    <dgm:cxn modelId="{E94AEBF6-787E-4F66-83F9-0FDA422CA759}" type="presOf" srcId="{6814D9A7-3209-4B33-8717-328600CE651D}" destId="{BE4B2115-1741-413C-BB9A-CE0BC50232B9}" srcOrd="0" destOrd="0" presId="urn:microsoft.com/office/officeart/2005/8/layout/matrix3"/>
    <dgm:cxn modelId="{17AFA9F7-9A66-4B7F-891A-20FC0294F89E}" type="presOf" srcId="{F62DBED4-85DE-4EE9-8C33-D62C5D6FD132}" destId="{C1B6D531-F6B9-4316-A191-094E6C589C93}" srcOrd="0" destOrd="0" presId="urn:microsoft.com/office/officeart/2005/8/layout/matrix3"/>
    <dgm:cxn modelId="{3834721F-99EF-4462-92C1-44B14FFB29AA}" type="presParOf" srcId="{84828505-940C-4CCC-BBD0-2C5111D68550}" destId="{F6BC38B3-387F-4176-BE92-462EEF7E60A3}" srcOrd="0" destOrd="0" presId="urn:microsoft.com/office/officeart/2005/8/layout/matrix3"/>
    <dgm:cxn modelId="{73BAEC96-D090-47D1-AC4D-BED1EDB558DF}" type="presParOf" srcId="{84828505-940C-4CCC-BBD0-2C5111D68550}" destId="{BE4B2115-1741-413C-BB9A-CE0BC50232B9}" srcOrd="1" destOrd="0" presId="urn:microsoft.com/office/officeart/2005/8/layout/matrix3"/>
    <dgm:cxn modelId="{13EFFB3E-5E7C-4A22-8954-E2E335408A8C}" type="presParOf" srcId="{84828505-940C-4CCC-BBD0-2C5111D68550}" destId="{FF96246F-D2A9-402D-B98F-7E74402EF762}" srcOrd="2" destOrd="0" presId="urn:microsoft.com/office/officeart/2005/8/layout/matrix3"/>
    <dgm:cxn modelId="{DFB69585-0B10-4C59-8D7C-76C18F68E587}" type="presParOf" srcId="{84828505-940C-4CCC-BBD0-2C5111D68550}" destId="{C1B6D531-F6B9-4316-A191-094E6C589C93}" srcOrd="3" destOrd="0" presId="urn:microsoft.com/office/officeart/2005/8/layout/matrix3"/>
    <dgm:cxn modelId="{08A77978-87D7-490A-9C75-13627E687A95}" type="presParOf" srcId="{84828505-940C-4CCC-BBD0-2C5111D68550}" destId="{3C23A29D-7352-48FB-A290-AF652259CF6B}"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D494BC8-1408-42D6-AF6F-84D8205D45C6}" type="doc">
      <dgm:prSet loTypeId="urn:diagrams.loki3.com/TabbedArc+Icon" loCatId="relationship" qsTypeId="urn:microsoft.com/office/officeart/2005/8/quickstyle/simple1" qsCatId="simple" csTypeId="urn:microsoft.com/office/officeart/2005/8/colors/accent6_1" csCatId="accent6" phldr="1"/>
      <dgm:spPr/>
    </dgm:pt>
    <dgm:pt modelId="{086B6C23-8803-4C53-9FAE-7FACED65CC7E}">
      <dgm:prSet phldrT="[Text]" custT="1"/>
      <dgm:spPr/>
      <dgm:t>
        <a:bodyPr spcFirstLastPara="0" vert="horz" wrap="square" lIns="99568" tIns="99568" rIns="99568" bIns="99568" numCol="1" spcCol="1270" anchor="ctr" anchorCtr="0"/>
        <a:lstStyle/>
        <a:p>
          <a:pPr marL="0" lvl="0" algn="ctr" defTabSz="622300">
            <a:lnSpc>
              <a:spcPct val="90000"/>
            </a:lnSpc>
            <a:spcBef>
              <a:spcPct val="0"/>
            </a:spcBef>
            <a:spcAft>
              <a:spcPct val="35000"/>
            </a:spcAft>
            <a:buNone/>
          </a:pPr>
          <a:r>
            <a:rPr lang="en-US" sz="1400" b="1" kern="1200" dirty="0">
              <a:latin typeface="Grandview"/>
              <a:ea typeface="+mn-ea"/>
              <a:cs typeface="+mn-cs"/>
            </a:rPr>
            <a:t>System Type :</a:t>
          </a:r>
        </a:p>
        <a:p>
          <a:pPr marL="0" lvl="0" algn="ctr" defTabSz="622300">
            <a:lnSpc>
              <a:spcPct val="90000"/>
            </a:lnSpc>
            <a:spcBef>
              <a:spcPct val="0"/>
            </a:spcBef>
            <a:spcAft>
              <a:spcPct val="35000"/>
            </a:spcAft>
            <a:buNone/>
          </a:pPr>
          <a:r>
            <a:rPr lang="en-US" sz="1400" b="1" kern="1200" dirty="0">
              <a:latin typeface="Grandview"/>
              <a:ea typeface="+mn-ea"/>
              <a:cs typeface="+mn-cs"/>
            </a:rPr>
            <a:t>Hybrid filtering based on customer preferences &amp; behaviors and products information.</a:t>
          </a:r>
        </a:p>
      </dgm:t>
    </dgm:pt>
    <dgm:pt modelId="{9895A294-01F9-4DEF-8685-8AB85EB8B96F}" type="parTrans" cxnId="{BC8CCAA1-F415-4FD3-85B1-D94DDBF2C811}">
      <dgm:prSet/>
      <dgm:spPr/>
      <dgm:t>
        <a:bodyPr/>
        <a:lstStyle/>
        <a:p>
          <a:endParaRPr lang="en-US"/>
        </a:p>
      </dgm:t>
    </dgm:pt>
    <dgm:pt modelId="{FF3DE732-58CB-4497-AF3C-5FA4BE02F81E}" type="sibTrans" cxnId="{BC8CCAA1-F415-4FD3-85B1-D94DDBF2C811}">
      <dgm:prSet/>
      <dgm:spPr/>
      <dgm:t>
        <a:bodyPr/>
        <a:lstStyle/>
        <a:p>
          <a:endParaRPr lang="en-US"/>
        </a:p>
      </dgm:t>
    </dgm:pt>
    <dgm:pt modelId="{9C0946E2-17A8-4467-99FE-374C8228A484}">
      <dgm:prSet phldrT="[Text]" custT="1"/>
      <dgm:spPr/>
      <dgm:t>
        <a:bodyPr spcFirstLastPara="0" vert="horz" wrap="square" lIns="99568" tIns="99568" rIns="99568" bIns="99568" numCol="1" spcCol="1270" anchor="ctr" anchorCtr="0"/>
        <a:lstStyle/>
        <a:p>
          <a:pPr marL="0" lvl="0" algn="ctr" defTabSz="622300">
            <a:lnSpc>
              <a:spcPct val="90000"/>
            </a:lnSpc>
            <a:spcBef>
              <a:spcPct val="0"/>
            </a:spcBef>
            <a:spcAft>
              <a:spcPct val="35000"/>
            </a:spcAft>
            <a:buNone/>
          </a:pPr>
          <a:r>
            <a:rPr lang="en-US" sz="1400" b="1" kern="1200">
              <a:latin typeface="Grandview"/>
              <a:ea typeface="+mn-ea"/>
              <a:cs typeface="+mn-cs"/>
            </a:rPr>
            <a:t>Algorithms Used :</a:t>
          </a:r>
        </a:p>
        <a:p>
          <a:pPr marL="0" lvl="0" algn="ctr" defTabSz="622300">
            <a:lnSpc>
              <a:spcPct val="90000"/>
            </a:lnSpc>
            <a:spcBef>
              <a:spcPct val="0"/>
            </a:spcBef>
            <a:spcAft>
              <a:spcPct val="35000"/>
            </a:spcAft>
            <a:buNone/>
          </a:pPr>
          <a:r>
            <a:rPr lang="en-US" sz="1400" b="1" kern="1200">
              <a:latin typeface="Grandview"/>
              <a:ea typeface="+mn-ea"/>
              <a:cs typeface="+mn-cs"/>
            </a:rPr>
            <a:t>Collaborative filtering and content-based filtering techniques.</a:t>
          </a:r>
          <a:endParaRPr lang="en-US" sz="1400" b="1" kern="1200" dirty="0">
            <a:latin typeface="Grandview"/>
            <a:ea typeface="+mn-ea"/>
            <a:cs typeface="+mn-cs"/>
          </a:endParaRPr>
        </a:p>
      </dgm:t>
    </dgm:pt>
    <dgm:pt modelId="{73D8B780-1CD3-44A7-8AB3-E2F5BA479E01}" type="parTrans" cxnId="{DEA993EA-BA0E-445C-B5FA-28298C7FFEDF}">
      <dgm:prSet/>
      <dgm:spPr/>
      <dgm:t>
        <a:bodyPr/>
        <a:lstStyle/>
        <a:p>
          <a:endParaRPr lang="en-US"/>
        </a:p>
      </dgm:t>
    </dgm:pt>
    <dgm:pt modelId="{0C0537F0-B450-43A4-A9B7-E986A6F87DD8}" type="sibTrans" cxnId="{DEA993EA-BA0E-445C-B5FA-28298C7FFEDF}">
      <dgm:prSet/>
      <dgm:spPr/>
      <dgm:t>
        <a:bodyPr/>
        <a:lstStyle/>
        <a:p>
          <a:endParaRPr lang="en-US"/>
        </a:p>
      </dgm:t>
    </dgm:pt>
    <dgm:pt modelId="{7282ED39-8AA2-41DF-A6CE-34EEEDB16045}">
      <dgm:prSet phldrT="[Text]" custT="1"/>
      <dgm:spPr/>
      <dgm:t>
        <a:bodyPr spcFirstLastPara="0" vert="horz" wrap="square" lIns="99568" tIns="99568" rIns="99568" bIns="99568" numCol="1" spcCol="1270" anchor="ctr" anchorCtr="0"/>
        <a:lstStyle/>
        <a:p>
          <a:pPr marL="0" lvl="0" algn="ctr" defTabSz="622300">
            <a:lnSpc>
              <a:spcPct val="90000"/>
            </a:lnSpc>
            <a:spcBef>
              <a:spcPct val="0"/>
            </a:spcBef>
            <a:spcAft>
              <a:spcPct val="35000"/>
            </a:spcAft>
            <a:buNone/>
          </a:pPr>
          <a:r>
            <a:rPr lang="en-US" sz="1400" b="1" kern="1200">
              <a:latin typeface="Grandview"/>
              <a:ea typeface="+mn-ea"/>
              <a:cs typeface="+mn-cs"/>
            </a:rPr>
            <a:t>Visualization : (sample recommendation list)</a:t>
          </a:r>
          <a:endParaRPr lang="en-US" sz="1400" b="1" kern="1200" dirty="0">
            <a:latin typeface="Grandview"/>
            <a:ea typeface="+mn-ea"/>
            <a:cs typeface="+mn-cs"/>
          </a:endParaRPr>
        </a:p>
      </dgm:t>
    </dgm:pt>
    <dgm:pt modelId="{F2A5A28A-5CD9-4EF0-BB04-186387DB64A9}" type="parTrans" cxnId="{DD1CC741-B103-467C-8BE2-2FC5AB3403B0}">
      <dgm:prSet/>
      <dgm:spPr/>
      <dgm:t>
        <a:bodyPr/>
        <a:lstStyle/>
        <a:p>
          <a:endParaRPr lang="en-US"/>
        </a:p>
      </dgm:t>
    </dgm:pt>
    <dgm:pt modelId="{1BD8D6DE-A0FB-481D-9AE3-D27DE7658ABA}" type="sibTrans" cxnId="{DD1CC741-B103-467C-8BE2-2FC5AB3403B0}">
      <dgm:prSet/>
      <dgm:spPr/>
      <dgm:t>
        <a:bodyPr/>
        <a:lstStyle/>
        <a:p>
          <a:endParaRPr lang="en-US"/>
        </a:p>
      </dgm:t>
    </dgm:pt>
    <dgm:pt modelId="{4C4E503F-8143-432D-B689-92550012F5F3}" type="pres">
      <dgm:prSet presAssocID="{3D494BC8-1408-42D6-AF6F-84D8205D45C6}" presName="Name0" presStyleCnt="0">
        <dgm:presLayoutVars>
          <dgm:dir/>
          <dgm:resizeHandles val="exact"/>
        </dgm:presLayoutVars>
      </dgm:prSet>
      <dgm:spPr/>
    </dgm:pt>
    <dgm:pt modelId="{83DF3B4F-E2A2-437C-A998-7318DA0F5013}" type="pres">
      <dgm:prSet presAssocID="{086B6C23-8803-4C53-9FAE-7FACED65CC7E}" presName="twoplus" presStyleLbl="node1" presStyleIdx="0" presStyleCnt="3">
        <dgm:presLayoutVars>
          <dgm:bulletEnabled val="1"/>
        </dgm:presLayoutVars>
      </dgm:prSet>
      <dgm:spPr>
        <a:xfrm rot="19200000">
          <a:off x="23946" y="1239779"/>
          <a:ext cx="2998149" cy="1948796"/>
        </a:xfrm>
        <a:prstGeom prst="round2SameRect">
          <a:avLst/>
        </a:prstGeom>
      </dgm:spPr>
    </dgm:pt>
    <dgm:pt modelId="{6688C7E8-CBE4-4A43-A2E4-AA324FF34E1A}" type="pres">
      <dgm:prSet presAssocID="{9C0946E2-17A8-4467-99FE-374C8228A484}" presName="twoplus" presStyleLbl="node1" presStyleIdx="1" presStyleCnt="3">
        <dgm:presLayoutVars>
          <dgm:bulletEnabled val="1"/>
        </dgm:presLayoutVars>
      </dgm:prSet>
      <dgm:spPr>
        <a:xfrm>
          <a:off x="3428862" y="491"/>
          <a:ext cx="2998149" cy="1948796"/>
        </a:xfrm>
        <a:prstGeom prst="round2SameRect">
          <a:avLst/>
        </a:prstGeom>
      </dgm:spPr>
    </dgm:pt>
    <dgm:pt modelId="{6FE05486-D41B-4B3D-9C47-66592B9FB069}" type="pres">
      <dgm:prSet presAssocID="{7282ED39-8AA2-41DF-A6CE-34EEEDB16045}" presName="twoplus" presStyleLbl="node1" presStyleIdx="2" presStyleCnt="3">
        <dgm:presLayoutVars>
          <dgm:bulletEnabled val="1"/>
        </dgm:presLayoutVars>
      </dgm:prSet>
      <dgm:spPr>
        <a:xfrm rot="2400000">
          <a:off x="6833777" y="1239779"/>
          <a:ext cx="2998149" cy="1948796"/>
        </a:xfrm>
        <a:prstGeom prst="round2SameRect">
          <a:avLst/>
        </a:prstGeom>
      </dgm:spPr>
    </dgm:pt>
  </dgm:ptLst>
  <dgm:cxnLst>
    <dgm:cxn modelId="{D224AB5F-5891-4540-8CAF-B3FBA64FEDD7}" type="presOf" srcId="{086B6C23-8803-4C53-9FAE-7FACED65CC7E}" destId="{83DF3B4F-E2A2-437C-A998-7318DA0F5013}" srcOrd="0" destOrd="0" presId="urn:diagrams.loki3.com/TabbedArc+Icon"/>
    <dgm:cxn modelId="{56963541-1977-41CF-AC31-67E39EB03BE6}" type="presOf" srcId="{3D494BC8-1408-42D6-AF6F-84D8205D45C6}" destId="{4C4E503F-8143-432D-B689-92550012F5F3}" srcOrd="0" destOrd="0" presId="urn:diagrams.loki3.com/TabbedArc+Icon"/>
    <dgm:cxn modelId="{DD1CC741-B103-467C-8BE2-2FC5AB3403B0}" srcId="{3D494BC8-1408-42D6-AF6F-84D8205D45C6}" destId="{7282ED39-8AA2-41DF-A6CE-34EEEDB16045}" srcOrd="2" destOrd="0" parTransId="{F2A5A28A-5CD9-4EF0-BB04-186387DB64A9}" sibTransId="{1BD8D6DE-A0FB-481D-9AE3-D27DE7658ABA}"/>
    <dgm:cxn modelId="{92D9594E-0FC0-47CF-8996-9EB09DC19853}" type="presOf" srcId="{7282ED39-8AA2-41DF-A6CE-34EEEDB16045}" destId="{6FE05486-D41B-4B3D-9C47-66592B9FB069}" srcOrd="0" destOrd="0" presId="urn:diagrams.loki3.com/TabbedArc+Icon"/>
    <dgm:cxn modelId="{CB14217C-56C8-4DEC-9973-B21B0BD11CC7}" type="presOf" srcId="{9C0946E2-17A8-4467-99FE-374C8228A484}" destId="{6688C7E8-CBE4-4A43-A2E4-AA324FF34E1A}" srcOrd="0" destOrd="0" presId="urn:diagrams.loki3.com/TabbedArc+Icon"/>
    <dgm:cxn modelId="{BC8CCAA1-F415-4FD3-85B1-D94DDBF2C811}" srcId="{3D494BC8-1408-42D6-AF6F-84D8205D45C6}" destId="{086B6C23-8803-4C53-9FAE-7FACED65CC7E}" srcOrd="0" destOrd="0" parTransId="{9895A294-01F9-4DEF-8685-8AB85EB8B96F}" sibTransId="{FF3DE732-58CB-4497-AF3C-5FA4BE02F81E}"/>
    <dgm:cxn modelId="{DEA993EA-BA0E-445C-B5FA-28298C7FFEDF}" srcId="{3D494BC8-1408-42D6-AF6F-84D8205D45C6}" destId="{9C0946E2-17A8-4467-99FE-374C8228A484}" srcOrd="1" destOrd="0" parTransId="{73D8B780-1CD3-44A7-8AB3-E2F5BA479E01}" sibTransId="{0C0537F0-B450-43A4-A9B7-E986A6F87DD8}"/>
    <dgm:cxn modelId="{3C65608C-CE76-402B-B511-95F0AC03672E}" type="presParOf" srcId="{4C4E503F-8143-432D-B689-92550012F5F3}" destId="{83DF3B4F-E2A2-437C-A998-7318DA0F5013}" srcOrd="0" destOrd="0" presId="urn:diagrams.loki3.com/TabbedArc+Icon"/>
    <dgm:cxn modelId="{4D56C618-E5B3-4DF8-A8B6-F44BBED67E3E}" type="presParOf" srcId="{4C4E503F-8143-432D-B689-92550012F5F3}" destId="{6688C7E8-CBE4-4A43-A2E4-AA324FF34E1A}" srcOrd="1" destOrd="0" presId="urn:diagrams.loki3.com/TabbedArc+Icon"/>
    <dgm:cxn modelId="{5BFF46F6-9307-4551-88FC-B10EF97F45BD}" type="presParOf" srcId="{4C4E503F-8143-432D-B689-92550012F5F3}" destId="{6FE05486-D41B-4B3D-9C47-66592B9FB069}" srcOrd="2" destOrd="0" presId="urn:diagrams.loki3.com/TabbedArc+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16296E-06EB-4733-BA0E-6A772FD7AD58}" type="doc">
      <dgm:prSet loTypeId="urn:microsoft.com/office/officeart/2005/8/layout/hList7" loCatId="list" qsTypeId="urn:microsoft.com/office/officeart/2005/8/quickstyle/simple1" qsCatId="simple" csTypeId="urn:microsoft.com/office/officeart/2005/8/colors/colorful5" csCatId="colorful" phldr="1"/>
      <dgm:spPr/>
    </dgm:pt>
    <dgm:pt modelId="{23902B01-FD5C-4A45-AF81-F074BD63E5E6}">
      <dgm:prSet phldrT="[Text]" custT="1"/>
      <dgm:spPr/>
      <dgm:t>
        <a:bodyPr/>
        <a:lstStyle/>
        <a:p>
          <a:pPr algn="ctr"/>
          <a:r>
            <a:rPr lang="en-US" sz="1800" b="1" dirty="0">
              <a:solidFill>
                <a:schemeClr val="tx1"/>
              </a:solidFill>
              <a:effectLst>
                <a:outerShdw blurRad="38100" dist="38100" dir="2700000" algn="tl">
                  <a:srgbClr val="000000">
                    <a:alpha val="43137"/>
                  </a:srgbClr>
                </a:outerShdw>
              </a:effectLst>
            </a:rPr>
            <a:t>- </a:t>
          </a:r>
          <a:r>
            <a:rPr lang="en-US" sz="1800" b="1"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Arial" panose="020B0604020202020204" pitchFamily="34" charset="0"/>
            </a:rPr>
            <a:t>Total revenue shows overall business performance.</a:t>
          </a:r>
          <a:endParaRPr lang="en-US" sz="1800" b="1"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algn="ctr">
            <a:buSzPts val="1000"/>
            <a:buFont typeface="Symbol" panose="05050102010706020507" pitchFamily="18" charset="2"/>
            <a:buChar char=""/>
          </a:pPr>
          <a:r>
            <a:rPr lang="en-US" sz="1800" b="1"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Arial" panose="020B0604020202020204" pitchFamily="34" charset="0"/>
            </a:rPr>
            <a:t>- Top-selling products reveal what's driving that revenue.</a:t>
          </a:r>
          <a:endParaRPr lang="en-US" sz="1800" b="1"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algn="ctr">
            <a:buSzPts val="1000"/>
            <a:buFont typeface="Symbol" panose="05050102010706020507" pitchFamily="18" charset="2"/>
            <a:buChar char=""/>
          </a:pPr>
          <a:r>
            <a:rPr lang="en-US" sz="1800" b="1"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Arial" panose="020B0604020202020204" pitchFamily="34" charset="0"/>
            </a:rPr>
            <a:t>- Average product ratings reflect customer satisfaction with what they buy.</a:t>
          </a:r>
          <a:endParaRPr lang="en-US" sz="1800" b="1" dirty="0">
            <a:solidFill>
              <a:schemeClr val="tx1"/>
            </a:solidFill>
            <a:effectLst>
              <a:outerShdw blurRad="38100" dist="38100" dir="2700000" algn="tl">
                <a:srgbClr val="000000">
                  <a:alpha val="43137"/>
                </a:srgbClr>
              </a:outerShdw>
            </a:effectLst>
          </a:endParaRPr>
        </a:p>
      </dgm:t>
    </dgm:pt>
    <dgm:pt modelId="{2F0F104B-2078-48A6-905B-AC25DFF75C65}" type="parTrans" cxnId="{87DB9263-A613-44CF-BAFC-E0281365F567}">
      <dgm:prSet/>
      <dgm:spPr/>
      <dgm:t>
        <a:bodyPr/>
        <a:lstStyle/>
        <a:p>
          <a:pPr algn="ctr"/>
          <a:endParaRPr lang="en-US"/>
        </a:p>
      </dgm:t>
    </dgm:pt>
    <dgm:pt modelId="{EE5A2D7A-10CE-420F-BB46-2AA171AECAB0}" type="sibTrans" cxnId="{87DB9263-A613-44CF-BAFC-E0281365F567}">
      <dgm:prSet/>
      <dgm:spPr/>
      <dgm:t>
        <a:bodyPr/>
        <a:lstStyle/>
        <a:p>
          <a:pPr algn="ctr"/>
          <a:endParaRPr lang="en-US"/>
        </a:p>
      </dgm:t>
    </dgm:pt>
    <dgm:pt modelId="{1665FBE0-F290-423E-9A5B-091BAAA24928}">
      <dgm:prSet phldrT="[Text]" custT="1"/>
      <dgm:spPr/>
      <dgm:t>
        <a:bodyPr/>
        <a:lstStyle/>
        <a:p>
          <a:pPr algn="ctr"/>
          <a:r>
            <a:rPr lang="en-US" sz="1800" b="1" dirty="0">
              <a:solidFill>
                <a:schemeClr val="tx1"/>
              </a:solidFill>
              <a:effectLst>
                <a:outerShdw blurRad="38100" dist="38100" dir="2700000" algn="tl">
                  <a:srgbClr val="000000">
                    <a:alpha val="43137"/>
                  </a:srgbClr>
                </a:outerShdw>
              </a:effectLst>
            </a:rPr>
            <a:t>- Declining Customer Acquisition</a:t>
          </a:r>
        </a:p>
        <a:p>
          <a:pPr algn="ctr"/>
          <a:r>
            <a:rPr lang="en-US" sz="1800" b="1" dirty="0">
              <a:solidFill>
                <a:schemeClr val="tx1"/>
              </a:solidFill>
              <a:effectLst>
                <a:outerShdw blurRad="38100" dist="38100" dir="2700000" algn="tl">
                  <a:srgbClr val="000000">
                    <a:alpha val="43137"/>
                  </a:srgbClr>
                </a:outerShdw>
              </a:effectLst>
            </a:rPr>
            <a:t>- Drop in Monthly Sales</a:t>
          </a:r>
        </a:p>
        <a:p>
          <a:pPr algn="ctr"/>
          <a:r>
            <a:rPr lang="en-US" sz="1800" b="1" dirty="0">
              <a:solidFill>
                <a:schemeClr val="tx1"/>
              </a:solidFill>
              <a:effectLst>
                <a:outerShdw blurRad="38100" dist="38100" dir="2700000" algn="tl">
                  <a:srgbClr val="000000">
                    <a:alpha val="43137"/>
                  </a:srgbClr>
                </a:outerShdw>
              </a:effectLst>
            </a:rPr>
            <a:t>- Low Customer Satisfaction.</a:t>
          </a:r>
        </a:p>
        <a:p>
          <a:pPr algn="ctr"/>
          <a:r>
            <a:rPr lang="en-US" sz="1800" b="1" dirty="0">
              <a:solidFill>
                <a:schemeClr val="tx1"/>
              </a:solidFill>
              <a:effectLst>
                <a:outerShdw blurRad="38100" dist="38100" dir="2700000" algn="tl">
                  <a:srgbClr val="000000">
                    <a:alpha val="43137"/>
                  </a:srgbClr>
                </a:outerShdw>
              </a:effectLst>
            </a:rPr>
            <a:t>- Limited Customer Base</a:t>
          </a:r>
        </a:p>
      </dgm:t>
    </dgm:pt>
    <dgm:pt modelId="{0E844310-7415-4091-B76A-D4D51613D270}" type="parTrans" cxnId="{573E6EE4-AB83-443A-9DDF-67F46C22B52F}">
      <dgm:prSet/>
      <dgm:spPr/>
      <dgm:t>
        <a:bodyPr/>
        <a:lstStyle/>
        <a:p>
          <a:pPr algn="ctr"/>
          <a:endParaRPr lang="en-US"/>
        </a:p>
      </dgm:t>
    </dgm:pt>
    <dgm:pt modelId="{E26A4924-77EF-48FF-B84B-559014590005}" type="sibTrans" cxnId="{573E6EE4-AB83-443A-9DDF-67F46C22B52F}">
      <dgm:prSet/>
      <dgm:spPr/>
      <dgm:t>
        <a:bodyPr/>
        <a:lstStyle/>
        <a:p>
          <a:pPr algn="ctr"/>
          <a:endParaRPr lang="en-US"/>
        </a:p>
      </dgm:t>
    </dgm:pt>
    <dgm:pt modelId="{591BF523-7493-40FB-A360-B827C43DD4AB}">
      <dgm:prSet phldrT="[Text]" custT="1"/>
      <dgm:spPr/>
      <dgm:t>
        <a:bodyPr/>
        <a:lstStyle/>
        <a:p>
          <a:pPr algn="ctr">
            <a:buSzPts val="1000"/>
            <a:buFont typeface="Symbol" panose="05050102010706020507" pitchFamily="18" charset="2"/>
            <a:buChar char=""/>
          </a:pPr>
          <a:r>
            <a:rPr lang="en-US" sz="1800" b="1"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Arial" panose="020B0604020202020204" pitchFamily="34" charset="0"/>
            </a:rPr>
            <a:t>- Track revenue + reviews together for a full product picture.</a:t>
          </a:r>
        </a:p>
        <a:p>
          <a:pPr algn="ctr">
            <a:buSzPts val="1000"/>
            <a:buFont typeface="Symbol" panose="05050102010706020507" pitchFamily="18" charset="2"/>
            <a:buChar char=""/>
          </a:pPr>
          <a:r>
            <a:rPr lang="en-US" sz="1800" b="1"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Arial" panose="020B0604020202020204" pitchFamily="34" charset="0"/>
            </a:rPr>
            <a:t>- Invest more in what’s working; revise or phase out poorly rated items.</a:t>
          </a:r>
          <a:endParaRPr lang="en-US" sz="1800" b="1"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algn="ctr">
            <a:buSzPts val="1000"/>
            <a:buFont typeface="Symbol" panose="05050102010706020507" pitchFamily="18" charset="2"/>
            <a:buChar char=""/>
          </a:pPr>
          <a:r>
            <a:rPr lang="en-US" sz="1800" b="1"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Arial" panose="020B0604020202020204" pitchFamily="34" charset="0"/>
            </a:rPr>
            <a:t>- Sync marketing campaigns with bestsellers and customer favorites.</a:t>
          </a:r>
          <a:endParaRPr lang="en-US" sz="1800" b="1" dirty="0">
            <a:solidFill>
              <a:schemeClr val="tx1"/>
            </a:solidFill>
            <a:effectLst>
              <a:outerShdw blurRad="38100" dist="38100" dir="2700000" algn="tl">
                <a:srgbClr val="000000">
                  <a:alpha val="43137"/>
                </a:srgbClr>
              </a:outerShdw>
            </a:effectLst>
          </a:endParaRPr>
        </a:p>
      </dgm:t>
    </dgm:pt>
    <dgm:pt modelId="{BEB77C5F-B8AF-444B-9CEA-7D9ED72F0438}" type="parTrans" cxnId="{0E767F98-4B07-4BC2-A32D-FF09B9637236}">
      <dgm:prSet/>
      <dgm:spPr/>
      <dgm:t>
        <a:bodyPr/>
        <a:lstStyle/>
        <a:p>
          <a:pPr algn="ctr"/>
          <a:endParaRPr lang="en-US"/>
        </a:p>
      </dgm:t>
    </dgm:pt>
    <dgm:pt modelId="{22EDD210-38EB-465E-BAF3-A5A08D26087A}" type="sibTrans" cxnId="{0E767F98-4B07-4BC2-A32D-FF09B9637236}">
      <dgm:prSet/>
      <dgm:spPr/>
      <dgm:t>
        <a:bodyPr/>
        <a:lstStyle/>
        <a:p>
          <a:pPr algn="ctr"/>
          <a:endParaRPr lang="en-US"/>
        </a:p>
      </dgm:t>
    </dgm:pt>
    <dgm:pt modelId="{D671AE15-8F3E-4DFC-8C31-2F9B1227B354}" type="pres">
      <dgm:prSet presAssocID="{6A16296E-06EB-4733-BA0E-6A772FD7AD58}" presName="Name0" presStyleCnt="0">
        <dgm:presLayoutVars>
          <dgm:dir/>
          <dgm:resizeHandles val="exact"/>
        </dgm:presLayoutVars>
      </dgm:prSet>
      <dgm:spPr/>
    </dgm:pt>
    <dgm:pt modelId="{A7D36F34-907C-43D6-B0EA-2201E8B31232}" type="pres">
      <dgm:prSet presAssocID="{6A16296E-06EB-4733-BA0E-6A772FD7AD58}" presName="fgShape" presStyleLbl="fgShp" presStyleIdx="0" presStyleCnt="1"/>
      <dgm:spPr/>
    </dgm:pt>
    <dgm:pt modelId="{3917B3E2-2E01-4802-8B59-9F3EF7BD65D4}" type="pres">
      <dgm:prSet presAssocID="{6A16296E-06EB-4733-BA0E-6A772FD7AD58}" presName="linComp" presStyleCnt="0"/>
      <dgm:spPr/>
    </dgm:pt>
    <dgm:pt modelId="{DE7CDC42-DD32-483A-9A94-07DF31C7113D}" type="pres">
      <dgm:prSet presAssocID="{23902B01-FD5C-4A45-AF81-F074BD63E5E6}" presName="compNode" presStyleCnt="0"/>
      <dgm:spPr/>
    </dgm:pt>
    <dgm:pt modelId="{7809419B-09CB-4D0F-B0D6-844A212680E1}" type="pres">
      <dgm:prSet presAssocID="{23902B01-FD5C-4A45-AF81-F074BD63E5E6}" presName="bkgdShape" presStyleLbl="node1" presStyleIdx="0" presStyleCnt="3"/>
      <dgm:spPr/>
    </dgm:pt>
    <dgm:pt modelId="{64B21D69-BE32-4739-8AC2-965E70C106CB}" type="pres">
      <dgm:prSet presAssocID="{23902B01-FD5C-4A45-AF81-F074BD63E5E6}" presName="nodeTx" presStyleLbl="node1" presStyleIdx="0" presStyleCnt="3">
        <dgm:presLayoutVars>
          <dgm:bulletEnabled val="1"/>
        </dgm:presLayoutVars>
      </dgm:prSet>
      <dgm:spPr/>
    </dgm:pt>
    <dgm:pt modelId="{A6D559F1-96BF-4045-8E87-11A1959E6FF0}" type="pres">
      <dgm:prSet presAssocID="{23902B01-FD5C-4A45-AF81-F074BD63E5E6}" presName="invisiNode" presStyleLbl="node1" presStyleIdx="0" presStyleCnt="3"/>
      <dgm:spPr/>
    </dgm:pt>
    <dgm:pt modelId="{7A4424D4-64EF-46E2-B645-4CB45E7D48FC}" type="pres">
      <dgm:prSet presAssocID="{23902B01-FD5C-4A45-AF81-F074BD63E5E6}" presName="imagNode" presStyleLbl="fgImgPlace1" presStyleIdx="0" presStyleCnt="3" custLinFactNeighborY="-2412"/>
      <dgm:spPr>
        <a:blipFill rotWithShape="1">
          <a:blip xmlns:r="http://schemas.openxmlformats.org/officeDocument/2006/relationships" r:embed="rId1">
            <a:extLst>
              <a:ext uri="{BEBA8EAE-BF5A-486C-A8C5-ECC9F3942E4B}">
                <a14:imgProps xmlns:a14="http://schemas.microsoft.com/office/drawing/2010/main">
                  <a14:imgLayer r:embed="rId2">
                    <a14:imgEffect>
                      <a14:brightnessContrast bright="20000" contrast="-40000"/>
                    </a14:imgEffect>
                  </a14:imgLayer>
                </a14:imgProps>
              </a:ext>
            </a:extLst>
          </a:blip>
          <a:srcRect/>
          <a:stretch>
            <a:fillRect l="-2000" r="-2000"/>
          </a:stretch>
        </a:blipFill>
      </dgm:spPr>
    </dgm:pt>
    <dgm:pt modelId="{C332483F-1EC4-4684-B4B3-0AE028E84115}" type="pres">
      <dgm:prSet presAssocID="{EE5A2D7A-10CE-420F-BB46-2AA171AECAB0}" presName="sibTrans" presStyleLbl="sibTrans2D1" presStyleIdx="0" presStyleCnt="0"/>
      <dgm:spPr/>
    </dgm:pt>
    <dgm:pt modelId="{982BFA55-9DFE-48AA-B8F8-9226B3BB9F9A}" type="pres">
      <dgm:prSet presAssocID="{1665FBE0-F290-423E-9A5B-091BAAA24928}" presName="compNode" presStyleCnt="0"/>
      <dgm:spPr/>
    </dgm:pt>
    <dgm:pt modelId="{5416E71F-147C-41EE-9562-1F78FDD1D688}" type="pres">
      <dgm:prSet presAssocID="{1665FBE0-F290-423E-9A5B-091BAAA24928}" presName="bkgdShape" presStyleLbl="node1" presStyleIdx="1" presStyleCnt="3"/>
      <dgm:spPr/>
    </dgm:pt>
    <dgm:pt modelId="{221B60C0-9FED-4E93-90C1-B767A9F3E15B}" type="pres">
      <dgm:prSet presAssocID="{1665FBE0-F290-423E-9A5B-091BAAA24928}" presName="nodeTx" presStyleLbl="node1" presStyleIdx="1" presStyleCnt="3">
        <dgm:presLayoutVars>
          <dgm:bulletEnabled val="1"/>
        </dgm:presLayoutVars>
      </dgm:prSet>
      <dgm:spPr/>
    </dgm:pt>
    <dgm:pt modelId="{AB830521-6114-43E5-87A7-0C8DE60349C7}" type="pres">
      <dgm:prSet presAssocID="{1665FBE0-F290-423E-9A5B-091BAAA24928}" presName="invisiNode" presStyleLbl="node1" presStyleIdx="1" presStyleCnt="3"/>
      <dgm:spPr/>
    </dgm:pt>
    <dgm:pt modelId="{03904D33-DD73-4AB3-A6DC-45D7F0E80593}" type="pres">
      <dgm:prSet presAssocID="{1665FBE0-F290-423E-9A5B-091BAAA24928}" presName="imagNode" presStyleLbl="fgImgPlace1" presStyleIdx="1" presStyleCnt="3" custLinFactNeighborY="-3216"/>
      <dgm:spPr>
        <a:blipFill rotWithShape="1">
          <a:blip xmlns:r="http://schemas.openxmlformats.org/officeDocument/2006/relationships" r:embed="rId3"/>
          <a:srcRect/>
          <a:stretch>
            <a:fillRect l="-3000" r="-3000"/>
          </a:stretch>
        </a:blipFill>
      </dgm:spPr>
    </dgm:pt>
    <dgm:pt modelId="{F6D4AB28-9D74-4354-9988-AA0735A28305}" type="pres">
      <dgm:prSet presAssocID="{E26A4924-77EF-48FF-B84B-559014590005}" presName="sibTrans" presStyleLbl="sibTrans2D1" presStyleIdx="0" presStyleCnt="0"/>
      <dgm:spPr/>
    </dgm:pt>
    <dgm:pt modelId="{60134C30-FFFE-4509-BAD5-0562F6F18570}" type="pres">
      <dgm:prSet presAssocID="{591BF523-7493-40FB-A360-B827C43DD4AB}" presName="compNode" presStyleCnt="0"/>
      <dgm:spPr/>
    </dgm:pt>
    <dgm:pt modelId="{DDD2A5CB-A7DD-4740-9272-7E9238432A49}" type="pres">
      <dgm:prSet presAssocID="{591BF523-7493-40FB-A360-B827C43DD4AB}" presName="bkgdShape" presStyleLbl="node1" presStyleIdx="2" presStyleCnt="3"/>
      <dgm:spPr/>
    </dgm:pt>
    <dgm:pt modelId="{5C670B61-B3A3-4884-86F2-90C9B79FA811}" type="pres">
      <dgm:prSet presAssocID="{591BF523-7493-40FB-A360-B827C43DD4AB}" presName="nodeTx" presStyleLbl="node1" presStyleIdx="2" presStyleCnt="3">
        <dgm:presLayoutVars>
          <dgm:bulletEnabled val="1"/>
        </dgm:presLayoutVars>
      </dgm:prSet>
      <dgm:spPr/>
    </dgm:pt>
    <dgm:pt modelId="{103C3782-3346-4D2F-9C5C-0F930D2AC8A0}" type="pres">
      <dgm:prSet presAssocID="{591BF523-7493-40FB-A360-B827C43DD4AB}" presName="invisiNode" presStyleLbl="node1" presStyleIdx="2" presStyleCnt="3"/>
      <dgm:spPr/>
    </dgm:pt>
    <dgm:pt modelId="{7DF59119-E286-4683-9984-08D70A4F9056}" type="pres">
      <dgm:prSet presAssocID="{591BF523-7493-40FB-A360-B827C43DD4AB}" presName="imagNode" presStyleLbl="fgImgPlace1" presStyleIdx="2" presStyleCnt="3" custLinFactNeighborY="-4824"/>
      <dgm:spPr>
        <a:blipFill rotWithShape="1">
          <a:blip xmlns:r="http://schemas.openxmlformats.org/officeDocument/2006/relationships" r:embed="rId4"/>
          <a:srcRect/>
          <a:stretch>
            <a:fillRect l="-1000" r="-1000"/>
          </a:stretch>
        </a:blipFill>
      </dgm:spPr>
    </dgm:pt>
  </dgm:ptLst>
  <dgm:cxnLst>
    <dgm:cxn modelId="{D128C207-7218-43D7-A03D-74739C811F8E}" type="presOf" srcId="{1665FBE0-F290-423E-9A5B-091BAAA24928}" destId="{221B60C0-9FED-4E93-90C1-B767A9F3E15B}" srcOrd="1" destOrd="0" presId="urn:microsoft.com/office/officeart/2005/8/layout/hList7"/>
    <dgm:cxn modelId="{81E9550E-D18F-459A-8650-256805EB8B71}" type="presOf" srcId="{E26A4924-77EF-48FF-B84B-559014590005}" destId="{F6D4AB28-9D74-4354-9988-AA0735A28305}" srcOrd="0" destOrd="0" presId="urn:microsoft.com/office/officeart/2005/8/layout/hList7"/>
    <dgm:cxn modelId="{EF2A180F-5A61-4144-87F8-5A0BA24E2040}" type="presOf" srcId="{EE5A2D7A-10CE-420F-BB46-2AA171AECAB0}" destId="{C332483F-1EC4-4684-B4B3-0AE028E84115}" srcOrd="0" destOrd="0" presId="urn:microsoft.com/office/officeart/2005/8/layout/hList7"/>
    <dgm:cxn modelId="{87DB9263-A613-44CF-BAFC-E0281365F567}" srcId="{6A16296E-06EB-4733-BA0E-6A772FD7AD58}" destId="{23902B01-FD5C-4A45-AF81-F074BD63E5E6}" srcOrd="0" destOrd="0" parTransId="{2F0F104B-2078-48A6-905B-AC25DFF75C65}" sibTransId="{EE5A2D7A-10CE-420F-BB46-2AA171AECAB0}"/>
    <dgm:cxn modelId="{B6B5F163-E208-4A31-AAB4-349D4EF7B790}" type="presOf" srcId="{591BF523-7493-40FB-A360-B827C43DD4AB}" destId="{DDD2A5CB-A7DD-4740-9272-7E9238432A49}" srcOrd="0" destOrd="0" presId="urn:microsoft.com/office/officeart/2005/8/layout/hList7"/>
    <dgm:cxn modelId="{1946646E-A994-4AC3-83CD-E85257A0515E}" type="presOf" srcId="{23902B01-FD5C-4A45-AF81-F074BD63E5E6}" destId="{7809419B-09CB-4D0F-B0D6-844A212680E1}" srcOrd="0" destOrd="0" presId="urn:microsoft.com/office/officeart/2005/8/layout/hList7"/>
    <dgm:cxn modelId="{C953347C-85E6-4A77-8FBD-74E6F6A934F3}" type="presOf" srcId="{1665FBE0-F290-423E-9A5B-091BAAA24928}" destId="{5416E71F-147C-41EE-9562-1F78FDD1D688}" srcOrd="0" destOrd="0" presId="urn:microsoft.com/office/officeart/2005/8/layout/hList7"/>
    <dgm:cxn modelId="{46BFB991-7308-4971-A0BF-FE89D3934C52}" type="presOf" srcId="{591BF523-7493-40FB-A360-B827C43DD4AB}" destId="{5C670B61-B3A3-4884-86F2-90C9B79FA811}" srcOrd="1" destOrd="0" presId="urn:microsoft.com/office/officeart/2005/8/layout/hList7"/>
    <dgm:cxn modelId="{0E767F98-4B07-4BC2-A32D-FF09B9637236}" srcId="{6A16296E-06EB-4733-BA0E-6A772FD7AD58}" destId="{591BF523-7493-40FB-A360-B827C43DD4AB}" srcOrd="2" destOrd="0" parTransId="{BEB77C5F-B8AF-444B-9CEA-7D9ED72F0438}" sibTransId="{22EDD210-38EB-465E-BAF3-A5A08D26087A}"/>
    <dgm:cxn modelId="{05B284BD-5FBF-4F23-B7AC-8EBD837B2739}" type="presOf" srcId="{23902B01-FD5C-4A45-AF81-F074BD63E5E6}" destId="{64B21D69-BE32-4739-8AC2-965E70C106CB}" srcOrd="1" destOrd="0" presId="urn:microsoft.com/office/officeart/2005/8/layout/hList7"/>
    <dgm:cxn modelId="{573E6EE4-AB83-443A-9DDF-67F46C22B52F}" srcId="{6A16296E-06EB-4733-BA0E-6A772FD7AD58}" destId="{1665FBE0-F290-423E-9A5B-091BAAA24928}" srcOrd="1" destOrd="0" parTransId="{0E844310-7415-4091-B76A-D4D51613D270}" sibTransId="{E26A4924-77EF-48FF-B84B-559014590005}"/>
    <dgm:cxn modelId="{275243F2-6213-4599-816B-BDAFEDB4789F}" type="presOf" srcId="{6A16296E-06EB-4733-BA0E-6A772FD7AD58}" destId="{D671AE15-8F3E-4DFC-8C31-2F9B1227B354}" srcOrd="0" destOrd="0" presId="urn:microsoft.com/office/officeart/2005/8/layout/hList7"/>
    <dgm:cxn modelId="{C69F6ABE-AEF7-4EB9-82EE-4AADB3439074}" type="presParOf" srcId="{D671AE15-8F3E-4DFC-8C31-2F9B1227B354}" destId="{A7D36F34-907C-43D6-B0EA-2201E8B31232}" srcOrd="0" destOrd="0" presId="urn:microsoft.com/office/officeart/2005/8/layout/hList7"/>
    <dgm:cxn modelId="{87F6EB9D-6A70-40F7-A5EF-C14E982224E6}" type="presParOf" srcId="{D671AE15-8F3E-4DFC-8C31-2F9B1227B354}" destId="{3917B3E2-2E01-4802-8B59-9F3EF7BD65D4}" srcOrd="1" destOrd="0" presId="urn:microsoft.com/office/officeart/2005/8/layout/hList7"/>
    <dgm:cxn modelId="{E6F8139F-FF14-4A0B-8468-DD322B94E051}" type="presParOf" srcId="{3917B3E2-2E01-4802-8B59-9F3EF7BD65D4}" destId="{DE7CDC42-DD32-483A-9A94-07DF31C7113D}" srcOrd="0" destOrd="0" presId="urn:microsoft.com/office/officeart/2005/8/layout/hList7"/>
    <dgm:cxn modelId="{DEF7045D-139C-44AF-A872-AC0C06BCF1EE}" type="presParOf" srcId="{DE7CDC42-DD32-483A-9A94-07DF31C7113D}" destId="{7809419B-09CB-4D0F-B0D6-844A212680E1}" srcOrd="0" destOrd="0" presId="urn:microsoft.com/office/officeart/2005/8/layout/hList7"/>
    <dgm:cxn modelId="{CABFBE98-48BE-4EEB-9DC9-39BF013A0FF3}" type="presParOf" srcId="{DE7CDC42-DD32-483A-9A94-07DF31C7113D}" destId="{64B21D69-BE32-4739-8AC2-965E70C106CB}" srcOrd="1" destOrd="0" presId="urn:microsoft.com/office/officeart/2005/8/layout/hList7"/>
    <dgm:cxn modelId="{93692485-2B57-4E43-AEAF-AC31D44391B5}" type="presParOf" srcId="{DE7CDC42-DD32-483A-9A94-07DF31C7113D}" destId="{A6D559F1-96BF-4045-8E87-11A1959E6FF0}" srcOrd="2" destOrd="0" presId="urn:microsoft.com/office/officeart/2005/8/layout/hList7"/>
    <dgm:cxn modelId="{CC0B0608-FE86-4A63-ACEA-C8AC78D91370}" type="presParOf" srcId="{DE7CDC42-DD32-483A-9A94-07DF31C7113D}" destId="{7A4424D4-64EF-46E2-B645-4CB45E7D48FC}" srcOrd="3" destOrd="0" presId="urn:microsoft.com/office/officeart/2005/8/layout/hList7"/>
    <dgm:cxn modelId="{7A039541-3436-49B5-8BAA-C952F2ECC52B}" type="presParOf" srcId="{3917B3E2-2E01-4802-8B59-9F3EF7BD65D4}" destId="{C332483F-1EC4-4684-B4B3-0AE028E84115}" srcOrd="1" destOrd="0" presId="urn:microsoft.com/office/officeart/2005/8/layout/hList7"/>
    <dgm:cxn modelId="{298D85AB-2250-43F5-A8FE-3A2CDA691583}" type="presParOf" srcId="{3917B3E2-2E01-4802-8B59-9F3EF7BD65D4}" destId="{982BFA55-9DFE-48AA-B8F8-9226B3BB9F9A}" srcOrd="2" destOrd="0" presId="urn:microsoft.com/office/officeart/2005/8/layout/hList7"/>
    <dgm:cxn modelId="{FB477123-2E0F-42BF-BDCD-E208AD58A78D}" type="presParOf" srcId="{982BFA55-9DFE-48AA-B8F8-9226B3BB9F9A}" destId="{5416E71F-147C-41EE-9562-1F78FDD1D688}" srcOrd="0" destOrd="0" presId="urn:microsoft.com/office/officeart/2005/8/layout/hList7"/>
    <dgm:cxn modelId="{000612BD-495E-4057-9C9B-A50A353598CD}" type="presParOf" srcId="{982BFA55-9DFE-48AA-B8F8-9226B3BB9F9A}" destId="{221B60C0-9FED-4E93-90C1-B767A9F3E15B}" srcOrd="1" destOrd="0" presId="urn:microsoft.com/office/officeart/2005/8/layout/hList7"/>
    <dgm:cxn modelId="{A6D97483-1A24-46DE-8B18-D3AD7207794E}" type="presParOf" srcId="{982BFA55-9DFE-48AA-B8F8-9226B3BB9F9A}" destId="{AB830521-6114-43E5-87A7-0C8DE60349C7}" srcOrd="2" destOrd="0" presId="urn:microsoft.com/office/officeart/2005/8/layout/hList7"/>
    <dgm:cxn modelId="{7CBEBBE8-8D0D-45E1-98A0-7C380CEF82C1}" type="presParOf" srcId="{982BFA55-9DFE-48AA-B8F8-9226B3BB9F9A}" destId="{03904D33-DD73-4AB3-A6DC-45D7F0E80593}" srcOrd="3" destOrd="0" presId="urn:microsoft.com/office/officeart/2005/8/layout/hList7"/>
    <dgm:cxn modelId="{1A12E6D0-5E5C-475D-BB63-ABED4A26E9BE}" type="presParOf" srcId="{3917B3E2-2E01-4802-8B59-9F3EF7BD65D4}" destId="{F6D4AB28-9D74-4354-9988-AA0735A28305}" srcOrd="3" destOrd="0" presId="urn:microsoft.com/office/officeart/2005/8/layout/hList7"/>
    <dgm:cxn modelId="{1410280E-19CD-40DD-9667-ABE5ACB20299}" type="presParOf" srcId="{3917B3E2-2E01-4802-8B59-9F3EF7BD65D4}" destId="{60134C30-FFFE-4509-BAD5-0562F6F18570}" srcOrd="4" destOrd="0" presId="urn:microsoft.com/office/officeart/2005/8/layout/hList7"/>
    <dgm:cxn modelId="{A4090CE3-628D-4AD5-8361-941C5F9B3812}" type="presParOf" srcId="{60134C30-FFFE-4509-BAD5-0562F6F18570}" destId="{DDD2A5CB-A7DD-4740-9272-7E9238432A49}" srcOrd="0" destOrd="0" presId="urn:microsoft.com/office/officeart/2005/8/layout/hList7"/>
    <dgm:cxn modelId="{A539DDC1-BDF7-46C5-AF89-A1FEC5B23960}" type="presParOf" srcId="{60134C30-FFFE-4509-BAD5-0562F6F18570}" destId="{5C670B61-B3A3-4884-86F2-90C9B79FA811}" srcOrd="1" destOrd="0" presId="urn:microsoft.com/office/officeart/2005/8/layout/hList7"/>
    <dgm:cxn modelId="{499B1DD0-3F2D-47B6-8174-90B877C84B5B}" type="presParOf" srcId="{60134C30-FFFE-4509-BAD5-0562F6F18570}" destId="{103C3782-3346-4D2F-9C5C-0F930D2AC8A0}" srcOrd="2" destOrd="0" presId="urn:microsoft.com/office/officeart/2005/8/layout/hList7"/>
    <dgm:cxn modelId="{1830E301-C974-4B5E-B78A-B6B71DE0F46A}" type="presParOf" srcId="{60134C30-FFFE-4509-BAD5-0562F6F18570}" destId="{7DF59119-E286-4683-9984-08D70A4F9056}"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16296E-06EB-4733-BA0E-6A772FD7AD58}" type="doc">
      <dgm:prSet loTypeId="urn:microsoft.com/office/officeart/2005/8/layout/hList7" loCatId="list" qsTypeId="urn:microsoft.com/office/officeart/2005/8/quickstyle/simple1" qsCatId="simple" csTypeId="urn:microsoft.com/office/officeart/2005/8/colors/colorful5" csCatId="colorful" phldr="1"/>
      <dgm:spPr/>
    </dgm:pt>
    <dgm:pt modelId="{23902B01-FD5C-4A45-AF81-F074BD63E5E6}">
      <dgm:prSet phldrT="[Text]" custT="1"/>
      <dgm:spPr/>
      <dgm:t>
        <a:bodyPr/>
        <a:lstStyle/>
        <a:p>
          <a:pPr algn="ctr"/>
          <a:r>
            <a:rPr lang="en-US" sz="1800" b="1" dirty="0">
              <a:solidFill>
                <a:schemeClr val="tx1"/>
              </a:solidFill>
              <a:effectLst>
                <a:outerShdw blurRad="38100" dist="38100" dir="2700000" algn="tl">
                  <a:srgbClr val="000000">
                    <a:alpha val="43137"/>
                  </a:srgbClr>
                </a:outerShdw>
              </a:effectLst>
            </a:rPr>
            <a:t>- Identify repeat buyers and top customers.</a:t>
          </a:r>
        </a:p>
        <a:p>
          <a:pPr algn="ctr"/>
          <a:r>
            <a:rPr lang="en-US" sz="1800" b="1" dirty="0">
              <a:solidFill>
                <a:schemeClr val="tx1"/>
              </a:solidFill>
              <a:effectLst>
                <a:outerShdw blurRad="38100" dist="38100" dir="2700000" algn="tl">
                  <a:srgbClr val="000000">
                    <a:alpha val="43137"/>
                  </a:srgbClr>
                </a:outerShdw>
              </a:effectLst>
            </a:rPr>
            <a:t>- Measure 30-day retention to gauge loyalty.</a:t>
          </a:r>
        </a:p>
        <a:p>
          <a:pPr algn="ctr"/>
          <a:r>
            <a:rPr lang="en-US" sz="1800" b="1" dirty="0">
              <a:solidFill>
                <a:schemeClr val="tx1"/>
              </a:solidFill>
              <a:effectLst>
                <a:outerShdw blurRad="38100" dist="38100" dir="2700000" algn="tl">
                  <a:srgbClr val="000000">
                    <a:alpha val="43137"/>
                  </a:srgbClr>
                </a:outerShdw>
              </a:effectLst>
            </a:rPr>
            <a:t>- Find those who purchase entire categories—your super fans.</a:t>
          </a:r>
        </a:p>
        <a:p>
          <a:pPr algn="ctr">
            <a:buSzPts val="1000"/>
            <a:buFont typeface="Symbol" panose="05050102010706020507" pitchFamily="18" charset="2"/>
            <a:buChar char=""/>
          </a:pPr>
          <a:endParaRPr lang="en-US" sz="1800" b="1" dirty="0">
            <a:solidFill>
              <a:schemeClr val="tx1"/>
            </a:solidFill>
            <a:effectLst>
              <a:outerShdw blurRad="38100" dist="38100" dir="2700000" algn="tl">
                <a:srgbClr val="000000">
                  <a:alpha val="43137"/>
                </a:srgbClr>
              </a:outerShdw>
            </a:effectLst>
          </a:endParaRPr>
        </a:p>
      </dgm:t>
    </dgm:pt>
    <dgm:pt modelId="{2F0F104B-2078-48A6-905B-AC25DFF75C65}" type="parTrans" cxnId="{87DB9263-A613-44CF-BAFC-E0281365F567}">
      <dgm:prSet/>
      <dgm:spPr/>
      <dgm:t>
        <a:bodyPr/>
        <a:lstStyle/>
        <a:p>
          <a:pPr algn="ctr"/>
          <a:endParaRPr lang="en-US"/>
        </a:p>
      </dgm:t>
    </dgm:pt>
    <dgm:pt modelId="{EE5A2D7A-10CE-420F-BB46-2AA171AECAB0}" type="sibTrans" cxnId="{87DB9263-A613-44CF-BAFC-E0281365F567}">
      <dgm:prSet/>
      <dgm:spPr/>
      <dgm:t>
        <a:bodyPr/>
        <a:lstStyle/>
        <a:p>
          <a:pPr algn="ctr"/>
          <a:endParaRPr lang="en-US"/>
        </a:p>
      </dgm:t>
    </dgm:pt>
    <dgm:pt modelId="{1665FBE0-F290-423E-9A5B-091BAAA24928}">
      <dgm:prSet phldrT="[Text]" custT="1"/>
      <dgm:spPr/>
      <dgm:t>
        <a:bodyPr/>
        <a:lstStyle/>
        <a:p>
          <a:pPr algn="ctr"/>
          <a:r>
            <a:rPr lang="en-US" sz="1800" b="1" dirty="0">
              <a:solidFill>
                <a:schemeClr val="tx1"/>
              </a:solidFill>
              <a:effectLst>
                <a:outerShdw blurRad="38100" dist="38100" dir="2700000" algn="tl">
                  <a:srgbClr val="000000">
                    <a:alpha val="43137"/>
                  </a:srgbClr>
                </a:outerShdw>
              </a:effectLst>
            </a:rPr>
            <a:t>- Losing track of high-value customers.</a:t>
          </a:r>
        </a:p>
        <a:p>
          <a:pPr algn="ctr"/>
          <a:r>
            <a:rPr lang="en-US" sz="1800" b="1" dirty="0">
              <a:solidFill>
                <a:schemeClr val="tx1"/>
              </a:solidFill>
              <a:effectLst>
                <a:outerShdw blurRad="38100" dist="38100" dir="2700000" algn="tl">
                  <a:srgbClr val="000000">
                    <a:alpha val="43137"/>
                  </a:srgbClr>
                </a:outerShdw>
              </a:effectLst>
            </a:rPr>
            <a:t>- Poor retention = wasted acquisition cost.</a:t>
          </a:r>
        </a:p>
        <a:p>
          <a:pPr algn="ctr"/>
          <a:r>
            <a:rPr lang="en-US" sz="1800" b="1" dirty="0">
              <a:solidFill>
                <a:schemeClr val="tx1"/>
              </a:solidFill>
              <a:effectLst>
                <a:outerShdw blurRad="38100" dist="38100" dir="2700000" algn="tl">
                  <a:srgbClr val="000000">
                    <a:alpha val="43137"/>
                  </a:srgbClr>
                </a:outerShdw>
              </a:effectLst>
            </a:rPr>
            <a:t>- Ignoring niche shoppers who love a specific product line.</a:t>
          </a:r>
        </a:p>
      </dgm:t>
    </dgm:pt>
    <dgm:pt modelId="{0E844310-7415-4091-B76A-D4D51613D270}" type="parTrans" cxnId="{573E6EE4-AB83-443A-9DDF-67F46C22B52F}">
      <dgm:prSet/>
      <dgm:spPr/>
      <dgm:t>
        <a:bodyPr/>
        <a:lstStyle/>
        <a:p>
          <a:pPr algn="ctr"/>
          <a:endParaRPr lang="en-US"/>
        </a:p>
      </dgm:t>
    </dgm:pt>
    <dgm:pt modelId="{E26A4924-77EF-48FF-B84B-559014590005}" type="sibTrans" cxnId="{573E6EE4-AB83-443A-9DDF-67F46C22B52F}">
      <dgm:prSet/>
      <dgm:spPr/>
      <dgm:t>
        <a:bodyPr/>
        <a:lstStyle/>
        <a:p>
          <a:pPr algn="ctr"/>
          <a:endParaRPr lang="en-US"/>
        </a:p>
      </dgm:t>
    </dgm:pt>
    <dgm:pt modelId="{591BF523-7493-40FB-A360-B827C43DD4AB}">
      <dgm:prSet phldrT="[Text]" custT="1"/>
      <dgm:spPr/>
      <dgm:t>
        <a:bodyPr/>
        <a:lstStyle/>
        <a:p>
          <a:pPr algn="ctr">
            <a:buSzPts val="1000"/>
            <a:buFont typeface="Symbol" panose="05050102010706020507" pitchFamily="18" charset="2"/>
            <a:buChar char=""/>
          </a:pPr>
          <a:r>
            <a:rPr lang="en-US" sz="1800" b="1"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Recognize and reward loyal buyers with tailored programs.</a:t>
          </a:r>
        </a:p>
        <a:p>
          <a:pPr algn="ctr"/>
          <a:r>
            <a:rPr lang="en-US" sz="1800" b="1"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Use retention data to refine onboarding and follow-up.</a:t>
          </a:r>
        </a:p>
        <a:p>
          <a:pPr algn="ctr"/>
          <a:r>
            <a:rPr lang="en-US" sz="1800" b="1"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Create exclusive category-based offers for high-engagement users.</a:t>
          </a:r>
        </a:p>
      </dgm:t>
    </dgm:pt>
    <dgm:pt modelId="{BEB77C5F-B8AF-444B-9CEA-7D9ED72F0438}" type="parTrans" cxnId="{0E767F98-4B07-4BC2-A32D-FF09B9637236}">
      <dgm:prSet/>
      <dgm:spPr/>
      <dgm:t>
        <a:bodyPr/>
        <a:lstStyle/>
        <a:p>
          <a:pPr algn="ctr"/>
          <a:endParaRPr lang="en-US"/>
        </a:p>
      </dgm:t>
    </dgm:pt>
    <dgm:pt modelId="{22EDD210-38EB-465E-BAF3-A5A08D26087A}" type="sibTrans" cxnId="{0E767F98-4B07-4BC2-A32D-FF09B9637236}">
      <dgm:prSet/>
      <dgm:spPr/>
      <dgm:t>
        <a:bodyPr/>
        <a:lstStyle/>
        <a:p>
          <a:pPr algn="ctr"/>
          <a:endParaRPr lang="en-US"/>
        </a:p>
      </dgm:t>
    </dgm:pt>
    <dgm:pt modelId="{D671AE15-8F3E-4DFC-8C31-2F9B1227B354}" type="pres">
      <dgm:prSet presAssocID="{6A16296E-06EB-4733-BA0E-6A772FD7AD58}" presName="Name0" presStyleCnt="0">
        <dgm:presLayoutVars>
          <dgm:dir/>
          <dgm:resizeHandles val="exact"/>
        </dgm:presLayoutVars>
      </dgm:prSet>
      <dgm:spPr/>
    </dgm:pt>
    <dgm:pt modelId="{A7D36F34-907C-43D6-B0EA-2201E8B31232}" type="pres">
      <dgm:prSet presAssocID="{6A16296E-06EB-4733-BA0E-6A772FD7AD58}" presName="fgShape" presStyleLbl="fgShp" presStyleIdx="0" presStyleCnt="1"/>
      <dgm:spPr/>
    </dgm:pt>
    <dgm:pt modelId="{3917B3E2-2E01-4802-8B59-9F3EF7BD65D4}" type="pres">
      <dgm:prSet presAssocID="{6A16296E-06EB-4733-BA0E-6A772FD7AD58}" presName="linComp" presStyleCnt="0"/>
      <dgm:spPr/>
    </dgm:pt>
    <dgm:pt modelId="{DE7CDC42-DD32-483A-9A94-07DF31C7113D}" type="pres">
      <dgm:prSet presAssocID="{23902B01-FD5C-4A45-AF81-F074BD63E5E6}" presName="compNode" presStyleCnt="0"/>
      <dgm:spPr/>
    </dgm:pt>
    <dgm:pt modelId="{7809419B-09CB-4D0F-B0D6-844A212680E1}" type="pres">
      <dgm:prSet presAssocID="{23902B01-FD5C-4A45-AF81-F074BD63E5E6}" presName="bkgdShape" presStyleLbl="node1" presStyleIdx="0" presStyleCnt="3"/>
      <dgm:spPr/>
    </dgm:pt>
    <dgm:pt modelId="{64B21D69-BE32-4739-8AC2-965E70C106CB}" type="pres">
      <dgm:prSet presAssocID="{23902B01-FD5C-4A45-AF81-F074BD63E5E6}" presName="nodeTx" presStyleLbl="node1" presStyleIdx="0" presStyleCnt="3">
        <dgm:presLayoutVars>
          <dgm:bulletEnabled val="1"/>
        </dgm:presLayoutVars>
      </dgm:prSet>
      <dgm:spPr/>
    </dgm:pt>
    <dgm:pt modelId="{A6D559F1-96BF-4045-8E87-11A1959E6FF0}" type="pres">
      <dgm:prSet presAssocID="{23902B01-FD5C-4A45-AF81-F074BD63E5E6}" presName="invisiNode" presStyleLbl="node1" presStyleIdx="0" presStyleCnt="3"/>
      <dgm:spPr/>
    </dgm:pt>
    <dgm:pt modelId="{7A4424D4-64EF-46E2-B645-4CB45E7D48FC}" type="pres">
      <dgm:prSet presAssocID="{23902B01-FD5C-4A45-AF81-F074BD63E5E6}" presName="imagNode" presStyleLbl="fgImgPlace1" presStyleIdx="0" presStyleCnt="3" custLinFactNeighborY="-2412"/>
      <dgm:spPr>
        <a:blipFill rotWithShape="1">
          <a:blip xmlns:r="http://schemas.openxmlformats.org/officeDocument/2006/relationships" r:embed="rId1">
            <a:extLst>
              <a:ext uri="{BEBA8EAE-BF5A-486C-A8C5-ECC9F3942E4B}">
                <a14:imgProps xmlns:a14="http://schemas.microsoft.com/office/drawing/2010/main">
                  <a14:imgLayer r:embed="rId2">
                    <a14:imgEffect>
                      <a14:brightnessContrast bright="20000" contrast="-40000"/>
                    </a14:imgEffect>
                  </a14:imgLayer>
                </a14:imgProps>
              </a:ext>
            </a:extLst>
          </a:blip>
          <a:srcRect/>
          <a:stretch>
            <a:fillRect l="-2000" r="-2000"/>
          </a:stretch>
        </a:blipFill>
      </dgm:spPr>
    </dgm:pt>
    <dgm:pt modelId="{C332483F-1EC4-4684-B4B3-0AE028E84115}" type="pres">
      <dgm:prSet presAssocID="{EE5A2D7A-10CE-420F-BB46-2AA171AECAB0}" presName="sibTrans" presStyleLbl="sibTrans2D1" presStyleIdx="0" presStyleCnt="0"/>
      <dgm:spPr/>
    </dgm:pt>
    <dgm:pt modelId="{982BFA55-9DFE-48AA-B8F8-9226B3BB9F9A}" type="pres">
      <dgm:prSet presAssocID="{1665FBE0-F290-423E-9A5B-091BAAA24928}" presName="compNode" presStyleCnt="0"/>
      <dgm:spPr/>
    </dgm:pt>
    <dgm:pt modelId="{5416E71F-147C-41EE-9562-1F78FDD1D688}" type="pres">
      <dgm:prSet presAssocID="{1665FBE0-F290-423E-9A5B-091BAAA24928}" presName="bkgdShape" presStyleLbl="node1" presStyleIdx="1" presStyleCnt="3"/>
      <dgm:spPr/>
    </dgm:pt>
    <dgm:pt modelId="{221B60C0-9FED-4E93-90C1-B767A9F3E15B}" type="pres">
      <dgm:prSet presAssocID="{1665FBE0-F290-423E-9A5B-091BAAA24928}" presName="nodeTx" presStyleLbl="node1" presStyleIdx="1" presStyleCnt="3">
        <dgm:presLayoutVars>
          <dgm:bulletEnabled val="1"/>
        </dgm:presLayoutVars>
      </dgm:prSet>
      <dgm:spPr/>
    </dgm:pt>
    <dgm:pt modelId="{AB830521-6114-43E5-87A7-0C8DE60349C7}" type="pres">
      <dgm:prSet presAssocID="{1665FBE0-F290-423E-9A5B-091BAAA24928}" presName="invisiNode" presStyleLbl="node1" presStyleIdx="1" presStyleCnt="3"/>
      <dgm:spPr/>
    </dgm:pt>
    <dgm:pt modelId="{03904D33-DD73-4AB3-A6DC-45D7F0E80593}" type="pres">
      <dgm:prSet presAssocID="{1665FBE0-F290-423E-9A5B-091BAAA24928}" presName="imagNode" presStyleLbl="fgImgPlace1" presStyleIdx="1" presStyleCnt="3" custLinFactNeighborY="-3216"/>
      <dgm:spPr>
        <a:blipFill rotWithShape="1">
          <a:blip xmlns:r="http://schemas.openxmlformats.org/officeDocument/2006/relationships" r:embed="rId3"/>
          <a:srcRect/>
          <a:stretch>
            <a:fillRect l="-3000" r="-3000"/>
          </a:stretch>
        </a:blipFill>
      </dgm:spPr>
    </dgm:pt>
    <dgm:pt modelId="{F6D4AB28-9D74-4354-9988-AA0735A28305}" type="pres">
      <dgm:prSet presAssocID="{E26A4924-77EF-48FF-B84B-559014590005}" presName="sibTrans" presStyleLbl="sibTrans2D1" presStyleIdx="0" presStyleCnt="0"/>
      <dgm:spPr/>
    </dgm:pt>
    <dgm:pt modelId="{60134C30-FFFE-4509-BAD5-0562F6F18570}" type="pres">
      <dgm:prSet presAssocID="{591BF523-7493-40FB-A360-B827C43DD4AB}" presName="compNode" presStyleCnt="0"/>
      <dgm:spPr/>
    </dgm:pt>
    <dgm:pt modelId="{DDD2A5CB-A7DD-4740-9272-7E9238432A49}" type="pres">
      <dgm:prSet presAssocID="{591BF523-7493-40FB-A360-B827C43DD4AB}" presName="bkgdShape" presStyleLbl="node1" presStyleIdx="2" presStyleCnt="3"/>
      <dgm:spPr/>
    </dgm:pt>
    <dgm:pt modelId="{5C670B61-B3A3-4884-86F2-90C9B79FA811}" type="pres">
      <dgm:prSet presAssocID="{591BF523-7493-40FB-A360-B827C43DD4AB}" presName="nodeTx" presStyleLbl="node1" presStyleIdx="2" presStyleCnt="3">
        <dgm:presLayoutVars>
          <dgm:bulletEnabled val="1"/>
        </dgm:presLayoutVars>
      </dgm:prSet>
      <dgm:spPr/>
    </dgm:pt>
    <dgm:pt modelId="{103C3782-3346-4D2F-9C5C-0F930D2AC8A0}" type="pres">
      <dgm:prSet presAssocID="{591BF523-7493-40FB-A360-B827C43DD4AB}" presName="invisiNode" presStyleLbl="node1" presStyleIdx="2" presStyleCnt="3"/>
      <dgm:spPr/>
    </dgm:pt>
    <dgm:pt modelId="{7DF59119-E286-4683-9984-08D70A4F9056}" type="pres">
      <dgm:prSet presAssocID="{591BF523-7493-40FB-A360-B827C43DD4AB}" presName="imagNode" presStyleLbl="fgImgPlace1" presStyleIdx="2" presStyleCnt="3" custLinFactNeighborY="-4824"/>
      <dgm:spPr>
        <a:blipFill rotWithShape="1">
          <a:blip xmlns:r="http://schemas.openxmlformats.org/officeDocument/2006/relationships" r:embed="rId4"/>
          <a:srcRect/>
          <a:stretch>
            <a:fillRect l="-1000" r="-1000"/>
          </a:stretch>
        </a:blipFill>
      </dgm:spPr>
    </dgm:pt>
  </dgm:ptLst>
  <dgm:cxnLst>
    <dgm:cxn modelId="{D128C207-7218-43D7-A03D-74739C811F8E}" type="presOf" srcId="{1665FBE0-F290-423E-9A5B-091BAAA24928}" destId="{221B60C0-9FED-4E93-90C1-B767A9F3E15B}" srcOrd="1" destOrd="0" presId="urn:microsoft.com/office/officeart/2005/8/layout/hList7"/>
    <dgm:cxn modelId="{81E9550E-D18F-459A-8650-256805EB8B71}" type="presOf" srcId="{E26A4924-77EF-48FF-B84B-559014590005}" destId="{F6D4AB28-9D74-4354-9988-AA0735A28305}" srcOrd="0" destOrd="0" presId="urn:microsoft.com/office/officeart/2005/8/layout/hList7"/>
    <dgm:cxn modelId="{EF2A180F-5A61-4144-87F8-5A0BA24E2040}" type="presOf" srcId="{EE5A2D7A-10CE-420F-BB46-2AA171AECAB0}" destId="{C332483F-1EC4-4684-B4B3-0AE028E84115}" srcOrd="0" destOrd="0" presId="urn:microsoft.com/office/officeart/2005/8/layout/hList7"/>
    <dgm:cxn modelId="{87DB9263-A613-44CF-BAFC-E0281365F567}" srcId="{6A16296E-06EB-4733-BA0E-6A772FD7AD58}" destId="{23902B01-FD5C-4A45-AF81-F074BD63E5E6}" srcOrd="0" destOrd="0" parTransId="{2F0F104B-2078-48A6-905B-AC25DFF75C65}" sibTransId="{EE5A2D7A-10CE-420F-BB46-2AA171AECAB0}"/>
    <dgm:cxn modelId="{B6B5F163-E208-4A31-AAB4-349D4EF7B790}" type="presOf" srcId="{591BF523-7493-40FB-A360-B827C43DD4AB}" destId="{DDD2A5CB-A7DD-4740-9272-7E9238432A49}" srcOrd="0" destOrd="0" presId="urn:microsoft.com/office/officeart/2005/8/layout/hList7"/>
    <dgm:cxn modelId="{1946646E-A994-4AC3-83CD-E85257A0515E}" type="presOf" srcId="{23902B01-FD5C-4A45-AF81-F074BD63E5E6}" destId="{7809419B-09CB-4D0F-B0D6-844A212680E1}" srcOrd="0" destOrd="0" presId="urn:microsoft.com/office/officeart/2005/8/layout/hList7"/>
    <dgm:cxn modelId="{C953347C-85E6-4A77-8FBD-74E6F6A934F3}" type="presOf" srcId="{1665FBE0-F290-423E-9A5B-091BAAA24928}" destId="{5416E71F-147C-41EE-9562-1F78FDD1D688}" srcOrd="0" destOrd="0" presId="urn:microsoft.com/office/officeart/2005/8/layout/hList7"/>
    <dgm:cxn modelId="{46BFB991-7308-4971-A0BF-FE89D3934C52}" type="presOf" srcId="{591BF523-7493-40FB-A360-B827C43DD4AB}" destId="{5C670B61-B3A3-4884-86F2-90C9B79FA811}" srcOrd="1" destOrd="0" presId="urn:microsoft.com/office/officeart/2005/8/layout/hList7"/>
    <dgm:cxn modelId="{0E767F98-4B07-4BC2-A32D-FF09B9637236}" srcId="{6A16296E-06EB-4733-BA0E-6A772FD7AD58}" destId="{591BF523-7493-40FB-A360-B827C43DD4AB}" srcOrd="2" destOrd="0" parTransId="{BEB77C5F-B8AF-444B-9CEA-7D9ED72F0438}" sibTransId="{22EDD210-38EB-465E-BAF3-A5A08D26087A}"/>
    <dgm:cxn modelId="{05B284BD-5FBF-4F23-B7AC-8EBD837B2739}" type="presOf" srcId="{23902B01-FD5C-4A45-AF81-F074BD63E5E6}" destId="{64B21D69-BE32-4739-8AC2-965E70C106CB}" srcOrd="1" destOrd="0" presId="urn:microsoft.com/office/officeart/2005/8/layout/hList7"/>
    <dgm:cxn modelId="{573E6EE4-AB83-443A-9DDF-67F46C22B52F}" srcId="{6A16296E-06EB-4733-BA0E-6A772FD7AD58}" destId="{1665FBE0-F290-423E-9A5B-091BAAA24928}" srcOrd="1" destOrd="0" parTransId="{0E844310-7415-4091-B76A-D4D51613D270}" sibTransId="{E26A4924-77EF-48FF-B84B-559014590005}"/>
    <dgm:cxn modelId="{275243F2-6213-4599-816B-BDAFEDB4789F}" type="presOf" srcId="{6A16296E-06EB-4733-BA0E-6A772FD7AD58}" destId="{D671AE15-8F3E-4DFC-8C31-2F9B1227B354}" srcOrd="0" destOrd="0" presId="urn:microsoft.com/office/officeart/2005/8/layout/hList7"/>
    <dgm:cxn modelId="{C69F6ABE-AEF7-4EB9-82EE-4AADB3439074}" type="presParOf" srcId="{D671AE15-8F3E-4DFC-8C31-2F9B1227B354}" destId="{A7D36F34-907C-43D6-B0EA-2201E8B31232}" srcOrd="0" destOrd="0" presId="urn:microsoft.com/office/officeart/2005/8/layout/hList7"/>
    <dgm:cxn modelId="{87F6EB9D-6A70-40F7-A5EF-C14E982224E6}" type="presParOf" srcId="{D671AE15-8F3E-4DFC-8C31-2F9B1227B354}" destId="{3917B3E2-2E01-4802-8B59-9F3EF7BD65D4}" srcOrd="1" destOrd="0" presId="urn:microsoft.com/office/officeart/2005/8/layout/hList7"/>
    <dgm:cxn modelId="{E6F8139F-FF14-4A0B-8468-DD322B94E051}" type="presParOf" srcId="{3917B3E2-2E01-4802-8B59-9F3EF7BD65D4}" destId="{DE7CDC42-DD32-483A-9A94-07DF31C7113D}" srcOrd="0" destOrd="0" presId="urn:microsoft.com/office/officeart/2005/8/layout/hList7"/>
    <dgm:cxn modelId="{DEF7045D-139C-44AF-A872-AC0C06BCF1EE}" type="presParOf" srcId="{DE7CDC42-DD32-483A-9A94-07DF31C7113D}" destId="{7809419B-09CB-4D0F-B0D6-844A212680E1}" srcOrd="0" destOrd="0" presId="urn:microsoft.com/office/officeart/2005/8/layout/hList7"/>
    <dgm:cxn modelId="{CABFBE98-48BE-4EEB-9DC9-39BF013A0FF3}" type="presParOf" srcId="{DE7CDC42-DD32-483A-9A94-07DF31C7113D}" destId="{64B21D69-BE32-4739-8AC2-965E70C106CB}" srcOrd="1" destOrd="0" presId="urn:microsoft.com/office/officeart/2005/8/layout/hList7"/>
    <dgm:cxn modelId="{93692485-2B57-4E43-AEAF-AC31D44391B5}" type="presParOf" srcId="{DE7CDC42-DD32-483A-9A94-07DF31C7113D}" destId="{A6D559F1-96BF-4045-8E87-11A1959E6FF0}" srcOrd="2" destOrd="0" presId="urn:microsoft.com/office/officeart/2005/8/layout/hList7"/>
    <dgm:cxn modelId="{CC0B0608-FE86-4A63-ACEA-C8AC78D91370}" type="presParOf" srcId="{DE7CDC42-DD32-483A-9A94-07DF31C7113D}" destId="{7A4424D4-64EF-46E2-B645-4CB45E7D48FC}" srcOrd="3" destOrd="0" presId="urn:microsoft.com/office/officeart/2005/8/layout/hList7"/>
    <dgm:cxn modelId="{7A039541-3436-49B5-8BAA-C952F2ECC52B}" type="presParOf" srcId="{3917B3E2-2E01-4802-8B59-9F3EF7BD65D4}" destId="{C332483F-1EC4-4684-B4B3-0AE028E84115}" srcOrd="1" destOrd="0" presId="urn:microsoft.com/office/officeart/2005/8/layout/hList7"/>
    <dgm:cxn modelId="{298D85AB-2250-43F5-A8FE-3A2CDA691583}" type="presParOf" srcId="{3917B3E2-2E01-4802-8B59-9F3EF7BD65D4}" destId="{982BFA55-9DFE-48AA-B8F8-9226B3BB9F9A}" srcOrd="2" destOrd="0" presId="urn:microsoft.com/office/officeart/2005/8/layout/hList7"/>
    <dgm:cxn modelId="{FB477123-2E0F-42BF-BDCD-E208AD58A78D}" type="presParOf" srcId="{982BFA55-9DFE-48AA-B8F8-9226B3BB9F9A}" destId="{5416E71F-147C-41EE-9562-1F78FDD1D688}" srcOrd="0" destOrd="0" presId="urn:microsoft.com/office/officeart/2005/8/layout/hList7"/>
    <dgm:cxn modelId="{000612BD-495E-4057-9C9B-A50A353598CD}" type="presParOf" srcId="{982BFA55-9DFE-48AA-B8F8-9226B3BB9F9A}" destId="{221B60C0-9FED-4E93-90C1-B767A9F3E15B}" srcOrd="1" destOrd="0" presId="urn:microsoft.com/office/officeart/2005/8/layout/hList7"/>
    <dgm:cxn modelId="{A6D97483-1A24-46DE-8B18-D3AD7207794E}" type="presParOf" srcId="{982BFA55-9DFE-48AA-B8F8-9226B3BB9F9A}" destId="{AB830521-6114-43E5-87A7-0C8DE60349C7}" srcOrd="2" destOrd="0" presId="urn:microsoft.com/office/officeart/2005/8/layout/hList7"/>
    <dgm:cxn modelId="{7CBEBBE8-8D0D-45E1-98A0-7C380CEF82C1}" type="presParOf" srcId="{982BFA55-9DFE-48AA-B8F8-9226B3BB9F9A}" destId="{03904D33-DD73-4AB3-A6DC-45D7F0E80593}" srcOrd="3" destOrd="0" presId="urn:microsoft.com/office/officeart/2005/8/layout/hList7"/>
    <dgm:cxn modelId="{1A12E6D0-5E5C-475D-BB63-ABED4A26E9BE}" type="presParOf" srcId="{3917B3E2-2E01-4802-8B59-9F3EF7BD65D4}" destId="{F6D4AB28-9D74-4354-9988-AA0735A28305}" srcOrd="3" destOrd="0" presId="urn:microsoft.com/office/officeart/2005/8/layout/hList7"/>
    <dgm:cxn modelId="{1410280E-19CD-40DD-9667-ABE5ACB20299}" type="presParOf" srcId="{3917B3E2-2E01-4802-8B59-9F3EF7BD65D4}" destId="{60134C30-FFFE-4509-BAD5-0562F6F18570}" srcOrd="4" destOrd="0" presId="urn:microsoft.com/office/officeart/2005/8/layout/hList7"/>
    <dgm:cxn modelId="{A4090CE3-628D-4AD5-8361-941C5F9B3812}" type="presParOf" srcId="{60134C30-FFFE-4509-BAD5-0562F6F18570}" destId="{DDD2A5CB-A7DD-4740-9272-7E9238432A49}" srcOrd="0" destOrd="0" presId="urn:microsoft.com/office/officeart/2005/8/layout/hList7"/>
    <dgm:cxn modelId="{A539DDC1-BDF7-46C5-AF89-A1FEC5B23960}" type="presParOf" srcId="{60134C30-FFFE-4509-BAD5-0562F6F18570}" destId="{5C670B61-B3A3-4884-86F2-90C9B79FA811}" srcOrd="1" destOrd="0" presId="urn:microsoft.com/office/officeart/2005/8/layout/hList7"/>
    <dgm:cxn modelId="{499B1DD0-3F2D-47B6-8174-90B877C84B5B}" type="presParOf" srcId="{60134C30-FFFE-4509-BAD5-0562F6F18570}" destId="{103C3782-3346-4D2F-9C5C-0F930D2AC8A0}" srcOrd="2" destOrd="0" presId="urn:microsoft.com/office/officeart/2005/8/layout/hList7"/>
    <dgm:cxn modelId="{1830E301-C974-4B5E-B78A-B6B71DE0F46A}" type="presParOf" srcId="{60134C30-FFFE-4509-BAD5-0562F6F18570}" destId="{7DF59119-E286-4683-9984-08D70A4F9056}"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16296E-06EB-4733-BA0E-6A772FD7AD58}" type="doc">
      <dgm:prSet loTypeId="urn:microsoft.com/office/officeart/2005/8/layout/hList7" loCatId="list" qsTypeId="urn:microsoft.com/office/officeart/2005/8/quickstyle/simple1" qsCatId="simple" csTypeId="urn:microsoft.com/office/officeart/2005/8/colors/colorful5" csCatId="colorful" phldr="1"/>
      <dgm:spPr/>
    </dgm:pt>
    <dgm:pt modelId="{23902B01-FD5C-4A45-AF81-F074BD63E5E6}">
      <dgm:prSet phldrT="[Text]" custT="1"/>
      <dgm:spPr/>
      <dgm:t>
        <a:bodyPr/>
        <a:lstStyle/>
        <a:p>
          <a:pPr algn="ctr"/>
          <a:r>
            <a:rPr lang="en-US" sz="1800" b="1" dirty="0">
              <a:solidFill>
                <a:schemeClr val="tx1"/>
              </a:solidFill>
              <a:effectLst>
                <a:outerShdw blurRad="38100" dist="38100" dir="2700000" algn="tl">
                  <a:srgbClr val="000000">
                    <a:alpha val="43137"/>
                  </a:srgbClr>
                </a:outerShdw>
              </a:effectLst>
            </a:rPr>
            <a:t>- Low stock alerts prevent revenue loss.</a:t>
          </a:r>
        </a:p>
        <a:p>
          <a:pPr algn="ctr"/>
          <a:r>
            <a:rPr lang="en-US" sz="1800" b="1" dirty="0">
              <a:solidFill>
                <a:schemeClr val="tx1"/>
              </a:solidFill>
              <a:effectLst>
                <a:outerShdw blurRad="38100" dist="38100" dir="2700000" algn="tl">
                  <a:srgbClr val="000000">
                    <a:alpha val="43137"/>
                  </a:srgbClr>
                </a:outerShdw>
              </a:effectLst>
            </a:rPr>
            <a:t>- Inventory turnover trend shows how fast things sell.</a:t>
          </a:r>
        </a:p>
        <a:p>
          <a:pPr algn="ctr"/>
          <a:r>
            <a:rPr lang="en-US" sz="1800" b="1" dirty="0">
              <a:solidFill>
                <a:schemeClr val="tx1"/>
              </a:solidFill>
              <a:effectLst>
                <a:outerShdw blurRad="38100" dist="38100" dir="2700000" algn="tl">
                  <a:srgbClr val="000000">
                    <a:alpha val="43137"/>
                  </a:srgbClr>
                </a:outerShdw>
              </a:effectLst>
            </a:rPr>
            <a:t>- Stock depletion from high-demand can be forecasted and managed.</a:t>
          </a:r>
        </a:p>
      </dgm:t>
    </dgm:pt>
    <dgm:pt modelId="{2F0F104B-2078-48A6-905B-AC25DFF75C65}" type="parTrans" cxnId="{87DB9263-A613-44CF-BAFC-E0281365F567}">
      <dgm:prSet/>
      <dgm:spPr/>
      <dgm:t>
        <a:bodyPr/>
        <a:lstStyle/>
        <a:p>
          <a:pPr algn="ctr"/>
          <a:endParaRPr lang="en-US"/>
        </a:p>
      </dgm:t>
    </dgm:pt>
    <dgm:pt modelId="{EE5A2D7A-10CE-420F-BB46-2AA171AECAB0}" type="sibTrans" cxnId="{87DB9263-A613-44CF-BAFC-E0281365F567}">
      <dgm:prSet/>
      <dgm:spPr/>
      <dgm:t>
        <a:bodyPr/>
        <a:lstStyle/>
        <a:p>
          <a:pPr algn="ctr"/>
          <a:endParaRPr lang="en-US"/>
        </a:p>
      </dgm:t>
    </dgm:pt>
    <dgm:pt modelId="{1665FBE0-F290-423E-9A5B-091BAAA24928}">
      <dgm:prSet phldrT="[Text]" custT="1"/>
      <dgm:spPr/>
      <dgm:t>
        <a:bodyPr/>
        <a:lstStyle/>
        <a:p>
          <a:pPr algn="ctr"/>
          <a:r>
            <a:rPr lang="en-US" sz="1800" b="1" dirty="0">
              <a:solidFill>
                <a:schemeClr val="tx1"/>
              </a:solidFill>
              <a:effectLst>
                <a:outerShdw blurRad="38100" dist="38100" dir="2700000" algn="tl">
                  <a:srgbClr val="000000">
                    <a:alpha val="43137"/>
                  </a:srgbClr>
                </a:outerShdw>
              </a:effectLst>
            </a:rPr>
            <a:t>- Out-of-stock = missed sales.</a:t>
          </a:r>
        </a:p>
        <a:p>
          <a:pPr algn="ctr"/>
          <a:r>
            <a:rPr lang="en-US" sz="1800" b="1" dirty="0">
              <a:solidFill>
                <a:schemeClr val="tx1"/>
              </a:solidFill>
              <a:effectLst>
                <a:outerShdw blurRad="38100" dist="38100" dir="2700000" algn="tl">
                  <a:srgbClr val="000000">
                    <a:alpha val="43137"/>
                  </a:srgbClr>
                </a:outerShdw>
              </a:effectLst>
            </a:rPr>
            <a:t>- Overstock = cash stuck in inventory.</a:t>
          </a:r>
        </a:p>
        <a:p>
          <a:pPr algn="ctr"/>
          <a:r>
            <a:rPr lang="en-US" sz="1800" b="1" dirty="0">
              <a:solidFill>
                <a:schemeClr val="tx1"/>
              </a:solidFill>
              <a:effectLst>
                <a:outerShdw blurRad="38100" dist="38100" dir="2700000" algn="tl">
                  <a:srgbClr val="000000">
                    <a:alpha val="43137"/>
                  </a:srgbClr>
                </a:outerShdw>
              </a:effectLst>
            </a:rPr>
            <a:t>- Hard to track product movement without automation.</a:t>
          </a:r>
        </a:p>
      </dgm:t>
    </dgm:pt>
    <dgm:pt modelId="{0E844310-7415-4091-B76A-D4D51613D270}" type="parTrans" cxnId="{573E6EE4-AB83-443A-9DDF-67F46C22B52F}">
      <dgm:prSet/>
      <dgm:spPr/>
      <dgm:t>
        <a:bodyPr/>
        <a:lstStyle/>
        <a:p>
          <a:pPr algn="ctr"/>
          <a:endParaRPr lang="en-US"/>
        </a:p>
      </dgm:t>
    </dgm:pt>
    <dgm:pt modelId="{E26A4924-77EF-48FF-B84B-559014590005}" type="sibTrans" cxnId="{573E6EE4-AB83-443A-9DDF-67F46C22B52F}">
      <dgm:prSet/>
      <dgm:spPr/>
      <dgm:t>
        <a:bodyPr/>
        <a:lstStyle/>
        <a:p>
          <a:pPr algn="ctr"/>
          <a:endParaRPr lang="en-US"/>
        </a:p>
      </dgm:t>
    </dgm:pt>
    <dgm:pt modelId="{591BF523-7493-40FB-A360-B827C43DD4AB}">
      <dgm:prSet phldrT="[Text]" custT="1"/>
      <dgm:spPr/>
      <dgm:t>
        <a:bodyPr/>
        <a:lstStyle/>
        <a:p>
          <a:pPr algn="ctr">
            <a:buSzPts val="1000"/>
            <a:buFont typeface="Symbol" panose="05050102010706020507" pitchFamily="18" charset="2"/>
            <a:buChar char=""/>
          </a:pPr>
          <a:r>
            <a:rPr lang="en-US" sz="1800" b="1"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Monitor turnover and low stock in one dashboard.</a:t>
          </a:r>
        </a:p>
        <a:p>
          <a:pPr algn="ctr"/>
          <a:r>
            <a:rPr lang="en-US" sz="1800" b="1"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Use 30-day moving averages to guide purchasing.</a:t>
          </a:r>
        </a:p>
        <a:p>
          <a:pPr algn="ctr"/>
          <a:r>
            <a:rPr lang="en-US" sz="1800" b="1"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Automate alerts to avoid surprises.</a:t>
          </a:r>
        </a:p>
      </dgm:t>
    </dgm:pt>
    <dgm:pt modelId="{BEB77C5F-B8AF-444B-9CEA-7D9ED72F0438}" type="parTrans" cxnId="{0E767F98-4B07-4BC2-A32D-FF09B9637236}">
      <dgm:prSet/>
      <dgm:spPr/>
      <dgm:t>
        <a:bodyPr/>
        <a:lstStyle/>
        <a:p>
          <a:pPr algn="ctr"/>
          <a:endParaRPr lang="en-US"/>
        </a:p>
      </dgm:t>
    </dgm:pt>
    <dgm:pt modelId="{22EDD210-38EB-465E-BAF3-A5A08D26087A}" type="sibTrans" cxnId="{0E767F98-4B07-4BC2-A32D-FF09B9637236}">
      <dgm:prSet/>
      <dgm:spPr/>
      <dgm:t>
        <a:bodyPr/>
        <a:lstStyle/>
        <a:p>
          <a:pPr algn="ctr"/>
          <a:endParaRPr lang="en-US"/>
        </a:p>
      </dgm:t>
    </dgm:pt>
    <dgm:pt modelId="{D671AE15-8F3E-4DFC-8C31-2F9B1227B354}" type="pres">
      <dgm:prSet presAssocID="{6A16296E-06EB-4733-BA0E-6A772FD7AD58}" presName="Name0" presStyleCnt="0">
        <dgm:presLayoutVars>
          <dgm:dir/>
          <dgm:resizeHandles val="exact"/>
        </dgm:presLayoutVars>
      </dgm:prSet>
      <dgm:spPr/>
    </dgm:pt>
    <dgm:pt modelId="{A7D36F34-907C-43D6-B0EA-2201E8B31232}" type="pres">
      <dgm:prSet presAssocID="{6A16296E-06EB-4733-BA0E-6A772FD7AD58}" presName="fgShape" presStyleLbl="fgShp" presStyleIdx="0" presStyleCnt="1"/>
      <dgm:spPr/>
    </dgm:pt>
    <dgm:pt modelId="{3917B3E2-2E01-4802-8B59-9F3EF7BD65D4}" type="pres">
      <dgm:prSet presAssocID="{6A16296E-06EB-4733-BA0E-6A772FD7AD58}" presName="linComp" presStyleCnt="0"/>
      <dgm:spPr/>
    </dgm:pt>
    <dgm:pt modelId="{DE7CDC42-DD32-483A-9A94-07DF31C7113D}" type="pres">
      <dgm:prSet presAssocID="{23902B01-FD5C-4A45-AF81-F074BD63E5E6}" presName="compNode" presStyleCnt="0"/>
      <dgm:spPr/>
    </dgm:pt>
    <dgm:pt modelId="{7809419B-09CB-4D0F-B0D6-844A212680E1}" type="pres">
      <dgm:prSet presAssocID="{23902B01-FD5C-4A45-AF81-F074BD63E5E6}" presName="bkgdShape" presStyleLbl="node1" presStyleIdx="0" presStyleCnt="3"/>
      <dgm:spPr/>
    </dgm:pt>
    <dgm:pt modelId="{64B21D69-BE32-4739-8AC2-965E70C106CB}" type="pres">
      <dgm:prSet presAssocID="{23902B01-FD5C-4A45-AF81-F074BD63E5E6}" presName="nodeTx" presStyleLbl="node1" presStyleIdx="0" presStyleCnt="3">
        <dgm:presLayoutVars>
          <dgm:bulletEnabled val="1"/>
        </dgm:presLayoutVars>
      </dgm:prSet>
      <dgm:spPr/>
    </dgm:pt>
    <dgm:pt modelId="{A6D559F1-96BF-4045-8E87-11A1959E6FF0}" type="pres">
      <dgm:prSet presAssocID="{23902B01-FD5C-4A45-AF81-F074BD63E5E6}" presName="invisiNode" presStyleLbl="node1" presStyleIdx="0" presStyleCnt="3"/>
      <dgm:spPr/>
    </dgm:pt>
    <dgm:pt modelId="{7A4424D4-64EF-46E2-B645-4CB45E7D48FC}" type="pres">
      <dgm:prSet presAssocID="{23902B01-FD5C-4A45-AF81-F074BD63E5E6}" presName="imagNode" presStyleLbl="fgImgPlace1" presStyleIdx="0" presStyleCnt="3" custLinFactNeighborY="-2412"/>
      <dgm:spPr>
        <a:blipFill rotWithShape="1">
          <a:blip xmlns:r="http://schemas.openxmlformats.org/officeDocument/2006/relationships" r:embed="rId1">
            <a:extLst>
              <a:ext uri="{BEBA8EAE-BF5A-486C-A8C5-ECC9F3942E4B}">
                <a14:imgProps xmlns:a14="http://schemas.microsoft.com/office/drawing/2010/main">
                  <a14:imgLayer r:embed="rId2">
                    <a14:imgEffect>
                      <a14:brightnessContrast bright="20000" contrast="-40000"/>
                    </a14:imgEffect>
                  </a14:imgLayer>
                </a14:imgProps>
              </a:ext>
            </a:extLst>
          </a:blip>
          <a:srcRect/>
          <a:stretch>
            <a:fillRect l="-2000" r="-2000"/>
          </a:stretch>
        </a:blipFill>
      </dgm:spPr>
    </dgm:pt>
    <dgm:pt modelId="{C332483F-1EC4-4684-B4B3-0AE028E84115}" type="pres">
      <dgm:prSet presAssocID="{EE5A2D7A-10CE-420F-BB46-2AA171AECAB0}" presName="sibTrans" presStyleLbl="sibTrans2D1" presStyleIdx="0" presStyleCnt="0"/>
      <dgm:spPr/>
    </dgm:pt>
    <dgm:pt modelId="{982BFA55-9DFE-48AA-B8F8-9226B3BB9F9A}" type="pres">
      <dgm:prSet presAssocID="{1665FBE0-F290-423E-9A5B-091BAAA24928}" presName="compNode" presStyleCnt="0"/>
      <dgm:spPr/>
    </dgm:pt>
    <dgm:pt modelId="{5416E71F-147C-41EE-9562-1F78FDD1D688}" type="pres">
      <dgm:prSet presAssocID="{1665FBE0-F290-423E-9A5B-091BAAA24928}" presName="bkgdShape" presStyleLbl="node1" presStyleIdx="1" presStyleCnt="3"/>
      <dgm:spPr/>
    </dgm:pt>
    <dgm:pt modelId="{221B60C0-9FED-4E93-90C1-B767A9F3E15B}" type="pres">
      <dgm:prSet presAssocID="{1665FBE0-F290-423E-9A5B-091BAAA24928}" presName="nodeTx" presStyleLbl="node1" presStyleIdx="1" presStyleCnt="3">
        <dgm:presLayoutVars>
          <dgm:bulletEnabled val="1"/>
        </dgm:presLayoutVars>
      </dgm:prSet>
      <dgm:spPr/>
    </dgm:pt>
    <dgm:pt modelId="{AB830521-6114-43E5-87A7-0C8DE60349C7}" type="pres">
      <dgm:prSet presAssocID="{1665FBE0-F290-423E-9A5B-091BAAA24928}" presName="invisiNode" presStyleLbl="node1" presStyleIdx="1" presStyleCnt="3"/>
      <dgm:spPr/>
    </dgm:pt>
    <dgm:pt modelId="{03904D33-DD73-4AB3-A6DC-45D7F0E80593}" type="pres">
      <dgm:prSet presAssocID="{1665FBE0-F290-423E-9A5B-091BAAA24928}" presName="imagNode" presStyleLbl="fgImgPlace1" presStyleIdx="1" presStyleCnt="3" custLinFactNeighborY="-3216"/>
      <dgm:spPr>
        <a:blipFill rotWithShape="1">
          <a:blip xmlns:r="http://schemas.openxmlformats.org/officeDocument/2006/relationships" r:embed="rId3"/>
          <a:srcRect/>
          <a:stretch>
            <a:fillRect l="-3000" r="-3000"/>
          </a:stretch>
        </a:blipFill>
      </dgm:spPr>
    </dgm:pt>
    <dgm:pt modelId="{F6D4AB28-9D74-4354-9988-AA0735A28305}" type="pres">
      <dgm:prSet presAssocID="{E26A4924-77EF-48FF-B84B-559014590005}" presName="sibTrans" presStyleLbl="sibTrans2D1" presStyleIdx="0" presStyleCnt="0"/>
      <dgm:spPr/>
    </dgm:pt>
    <dgm:pt modelId="{60134C30-FFFE-4509-BAD5-0562F6F18570}" type="pres">
      <dgm:prSet presAssocID="{591BF523-7493-40FB-A360-B827C43DD4AB}" presName="compNode" presStyleCnt="0"/>
      <dgm:spPr/>
    </dgm:pt>
    <dgm:pt modelId="{DDD2A5CB-A7DD-4740-9272-7E9238432A49}" type="pres">
      <dgm:prSet presAssocID="{591BF523-7493-40FB-A360-B827C43DD4AB}" presName="bkgdShape" presStyleLbl="node1" presStyleIdx="2" presStyleCnt="3"/>
      <dgm:spPr/>
    </dgm:pt>
    <dgm:pt modelId="{5C670B61-B3A3-4884-86F2-90C9B79FA811}" type="pres">
      <dgm:prSet presAssocID="{591BF523-7493-40FB-A360-B827C43DD4AB}" presName="nodeTx" presStyleLbl="node1" presStyleIdx="2" presStyleCnt="3">
        <dgm:presLayoutVars>
          <dgm:bulletEnabled val="1"/>
        </dgm:presLayoutVars>
      </dgm:prSet>
      <dgm:spPr/>
    </dgm:pt>
    <dgm:pt modelId="{103C3782-3346-4D2F-9C5C-0F930D2AC8A0}" type="pres">
      <dgm:prSet presAssocID="{591BF523-7493-40FB-A360-B827C43DD4AB}" presName="invisiNode" presStyleLbl="node1" presStyleIdx="2" presStyleCnt="3"/>
      <dgm:spPr/>
    </dgm:pt>
    <dgm:pt modelId="{7DF59119-E286-4683-9984-08D70A4F9056}" type="pres">
      <dgm:prSet presAssocID="{591BF523-7493-40FB-A360-B827C43DD4AB}" presName="imagNode" presStyleLbl="fgImgPlace1" presStyleIdx="2" presStyleCnt="3" custLinFactNeighborY="-4824"/>
      <dgm:spPr>
        <a:blipFill rotWithShape="1">
          <a:blip xmlns:r="http://schemas.openxmlformats.org/officeDocument/2006/relationships" r:embed="rId4"/>
          <a:srcRect/>
          <a:stretch>
            <a:fillRect l="-1000" r="-1000"/>
          </a:stretch>
        </a:blipFill>
      </dgm:spPr>
    </dgm:pt>
  </dgm:ptLst>
  <dgm:cxnLst>
    <dgm:cxn modelId="{D128C207-7218-43D7-A03D-74739C811F8E}" type="presOf" srcId="{1665FBE0-F290-423E-9A5B-091BAAA24928}" destId="{221B60C0-9FED-4E93-90C1-B767A9F3E15B}" srcOrd="1" destOrd="0" presId="urn:microsoft.com/office/officeart/2005/8/layout/hList7"/>
    <dgm:cxn modelId="{81E9550E-D18F-459A-8650-256805EB8B71}" type="presOf" srcId="{E26A4924-77EF-48FF-B84B-559014590005}" destId="{F6D4AB28-9D74-4354-9988-AA0735A28305}" srcOrd="0" destOrd="0" presId="urn:microsoft.com/office/officeart/2005/8/layout/hList7"/>
    <dgm:cxn modelId="{EF2A180F-5A61-4144-87F8-5A0BA24E2040}" type="presOf" srcId="{EE5A2D7A-10CE-420F-BB46-2AA171AECAB0}" destId="{C332483F-1EC4-4684-B4B3-0AE028E84115}" srcOrd="0" destOrd="0" presId="urn:microsoft.com/office/officeart/2005/8/layout/hList7"/>
    <dgm:cxn modelId="{87DB9263-A613-44CF-BAFC-E0281365F567}" srcId="{6A16296E-06EB-4733-BA0E-6A772FD7AD58}" destId="{23902B01-FD5C-4A45-AF81-F074BD63E5E6}" srcOrd="0" destOrd="0" parTransId="{2F0F104B-2078-48A6-905B-AC25DFF75C65}" sibTransId="{EE5A2D7A-10CE-420F-BB46-2AA171AECAB0}"/>
    <dgm:cxn modelId="{B6B5F163-E208-4A31-AAB4-349D4EF7B790}" type="presOf" srcId="{591BF523-7493-40FB-A360-B827C43DD4AB}" destId="{DDD2A5CB-A7DD-4740-9272-7E9238432A49}" srcOrd="0" destOrd="0" presId="urn:microsoft.com/office/officeart/2005/8/layout/hList7"/>
    <dgm:cxn modelId="{1946646E-A994-4AC3-83CD-E85257A0515E}" type="presOf" srcId="{23902B01-FD5C-4A45-AF81-F074BD63E5E6}" destId="{7809419B-09CB-4D0F-B0D6-844A212680E1}" srcOrd="0" destOrd="0" presId="urn:microsoft.com/office/officeart/2005/8/layout/hList7"/>
    <dgm:cxn modelId="{C953347C-85E6-4A77-8FBD-74E6F6A934F3}" type="presOf" srcId="{1665FBE0-F290-423E-9A5B-091BAAA24928}" destId="{5416E71F-147C-41EE-9562-1F78FDD1D688}" srcOrd="0" destOrd="0" presId="urn:microsoft.com/office/officeart/2005/8/layout/hList7"/>
    <dgm:cxn modelId="{46BFB991-7308-4971-A0BF-FE89D3934C52}" type="presOf" srcId="{591BF523-7493-40FB-A360-B827C43DD4AB}" destId="{5C670B61-B3A3-4884-86F2-90C9B79FA811}" srcOrd="1" destOrd="0" presId="urn:microsoft.com/office/officeart/2005/8/layout/hList7"/>
    <dgm:cxn modelId="{0E767F98-4B07-4BC2-A32D-FF09B9637236}" srcId="{6A16296E-06EB-4733-BA0E-6A772FD7AD58}" destId="{591BF523-7493-40FB-A360-B827C43DD4AB}" srcOrd="2" destOrd="0" parTransId="{BEB77C5F-B8AF-444B-9CEA-7D9ED72F0438}" sibTransId="{22EDD210-38EB-465E-BAF3-A5A08D26087A}"/>
    <dgm:cxn modelId="{05B284BD-5FBF-4F23-B7AC-8EBD837B2739}" type="presOf" srcId="{23902B01-FD5C-4A45-AF81-F074BD63E5E6}" destId="{64B21D69-BE32-4739-8AC2-965E70C106CB}" srcOrd="1" destOrd="0" presId="urn:microsoft.com/office/officeart/2005/8/layout/hList7"/>
    <dgm:cxn modelId="{573E6EE4-AB83-443A-9DDF-67F46C22B52F}" srcId="{6A16296E-06EB-4733-BA0E-6A772FD7AD58}" destId="{1665FBE0-F290-423E-9A5B-091BAAA24928}" srcOrd="1" destOrd="0" parTransId="{0E844310-7415-4091-B76A-D4D51613D270}" sibTransId="{E26A4924-77EF-48FF-B84B-559014590005}"/>
    <dgm:cxn modelId="{275243F2-6213-4599-816B-BDAFEDB4789F}" type="presOf" srcId="{6A16296E-06EB-4733-BA0E-6A772FD7AD58}" destId="{D671AE15-8F3E-4DFC-8C31-2F9B1227B354}" srcOrd="0" destOrd="0" presId="urn:microsoft.com/office/officeart/2005/8/layout/hList7"/>
    <dgm:cxn modelId="{C69F6ABE-AEF7-4EB9-82EE-4AADB3439074}" type="presParOf" srcId="{D671AE15-8F3E-4DFC-8C31-2F9B1227B354}" destId="{A7D36F34-907C-43D6-B0EA-2201E8B31232}" srcOrd="0" destOrd="0" presId="urn:microsoft.com/office/officeart/2005/8/layout/hList7"/>
    <dgm:cxn modelId="{87F6EB9D-6A70-40F7-A5EF-C14E982224E6}" type="presParOf" srcId="{D671AE15-8F3E-4DFC-8C31-2F9B1227B354}" destId="{3917B3E2-2E01-4802-8B59-9F3EF7BD65D4}" srcOrd="1" destOrd="0" presId="urn:microsoft.com/office/officeart/2005/8/layout/hList7"/>
    <dgm:cxn modelId="{E6F8139F-FF14-4A0B-8468-DD322B94E051}" type="presParOf" srcId="{3917B3E2-2E01-4802-8B59-9F3EF7BD65D4}" destId="{DE7CDC42-DD32-483A-9A94-07DF31C7113D}" srcOrd="0" destOrd="0" presId="urn:microsoft.com/office/officeart/2005/8/layout/hList7"/>
    <dgm:cxn modelId="{DEF7045D-139C-44AF-A872-AC0C06BCF1EE}" type="presParOf" srcId="{DE7CDC42-DD32-483A-9A94-07DF31C7113D}" destId="{7809419B-09CB-4D0F-B0D6-844A212680E1}" srcOrd="0" destOrd="0" presId="urn:microsoft.com/office/officeart/2005/8/layout/hList7"/>
    <dgm:cxn modelId="{CABFBE98-48BE-4EEB-9DC9-39BF013A0FF3}" type="presParOf" srcId="{DE7CDC42-DD32-483A-9A94-07DF31C7113D}" destId="{64B21D69-BE32-4739-8AC2-965E70C106CB}" srcOrd="1" destOrd="0" presId="urn:microsoft.com/office/officeart/2005/8/layout/hList7"/>
    <dgm:cxn modelId="{93692485-2B57-4E43-AEAF-AC31D44391B5}" type="presParOf" srcId="{DE7CDC42-DD32-483A-9A94-07DF31C7113D}" destId="{A6D559F1-96BF-4045-8E87-11A1959E6FF0}" srcOrd="2" destOrd="0" presId="urn:microsoft.com/office/officeart/2005/8/layout/hList7"/>
    <dgm:cxn modelId="{CC0B0608-FE86-4A63-ACEA-C8AC78D91370}" type="presParOf" srcId="{DE7CDC42-DD32-483A-9A94-07DF31C7113D}" destId="{7A4424D4-64EF-46E2-B645-4CB45E7D48FC}" srcOrd="3" destOrd="0" presId="urn:microsoft.com/office/officeart/2005/8/layout/hList7"/>
    <dgm:cxn modelId="{7A039541-3436-49B5-8BAA-C952F2ECC52B}" type="presParOf" srcId="{3917B3E2-2E01-4802-8B59-9F3EF7BD65D4}" destId="{C332483F-1EC4-4684-B4B3-0AE028E84115}" srcOrd="1" destOrd="0" presId="urn:microsoft.com/office/officeart/2005/8/layout/hList7"/>
    <dgm:cxn modelId="{298D85AB-2250-43F5-A8FE-3A2CDA691583}" type="presParOf" srcId="{3917B3E2-2E01-4802-8B59-9F3EF7BD65D4}" destId="{982BFA55-9DFE-48AA-B8F8-9226B3BB9F9A}" srcOrd="2" destOrd="0" presId="urn:microsoft.com/office/officeart/2005/8/layout/hList7"/>
    <dgm:cxn modelId="{FB477123-2E0F-42BF-BDCD-E208AD58A78D}" type="presParOf" srcId="{982BFA55-9DFE-48AA-B8F8-9226B3BB9F9A}" destId="{5416E71F-147C-41EE-9562-1F78FDD1D688}" srcOrd="0" destOrd="0" presId="urn:microsoft.com/office/officeart/2005/8/layout/hList7"/>
    <dgm:cxn modelId="{000612BD-495E-4057-9C9B-A50A353598CD}" type="presParOf" srcId="{982BFA55-9DFE-48AA-B8F8-9226B3BB9F9A}" destId="{221B60C0-9FED-4E93-90C1-B767A9F3E15B}" srcOrd="1" destOrd="0" presId="urn:microsoft.com/office/officeart/2005/8/layout/hList7"/>
    <dgm:cxn modelId="{A6D97483-1A24-46DE-8B18-D3AD7207794E}" type="presParOf" srcId="{982BFA55-9DFE-48AA-B8F8-9226B3BB9F9A}" destId="{AB830521-6114-43E5-87A7-0C8DE60349C7}" srcOrd="2" destOrd="0" presId="urn:microsoft.com/office/officeart/2005/8/layout/hList7"/>
    <dgm:cxn modelId="{7CBEBBE8-8D0D-45E1-98A0-7C380CEF82C1}" type="presParOf" srcId="{982BFA55-9DFE-48AA-B8F8-9226B3BB9F9A}" destId="{03904D33-DD73-4AB3-A6DC-45D7F0E80593}" srcOrd="3" destOrd="0" presId="urn:microsoft.com/office/officeart/2005/8/layout/hList7"/>
    <dgm:cxn modelId="{1A12E6D0-5E5C-475D-BB63-ABED4A26E9BE}" type="presParOf" srcId="{3917B3E2-2E01-4802-8B59-9F3EF7BD65D4}" destId="{F6D4AB28-9D74-4354-9988-AA0735A28305}" srcOrd="3" destOrd="0" presId="urn:microsoft.com/office/officeart/2005/8/layout/hList7"/>
    <dgm:cxn modelId="{1410280E-19CD-40DD-9667-ABE5ACB20299}" type="presParOf" srcId="{3917B3E2-2E01-4802-8B59-9F3EF7BD65D4}" destId="{60134C30-FFFE-4509-BAD5-0562F6F18570}" srcOrd="4" destOrd="0" presId="urn:microsoft.com/office/officeart/2005/8/layout/hList7"/>
    <dgm:cxn modelId="{A4090CE3-628D-4AD5-8361-941C5F9B3812}" type="presParOf" srcId="{60134C30-FFFE-4509-BAD5-0562F6F18570}" destId="{DDD2A5CB-A7DD-4740-9272-7E9238432A49}" srcOrd="0" destOrd="0" presId="urn:microsoft.com/office/officeart/2005/8/layout/hList7"/>
    <dgm:cxn modelId="{A539DDC1-BDF7-46C5-AF89-A1FEC5B23960}" type="presParOf" srcId="{60134C30-FFFE-4509-BAD5-0562F6F18570}" destId="{5C670B61-B3A3-4884-86F2-90C9B79FA811}" srcOrd="1" destOrd="0" presId="urn:microsoft.com/office/officeart/2005/8/layout/hList7"/>
    <dgm:cxn modelId="{499B1DD0-3F2D-47B6-8174-90B877C84B5B}" type="presParOf" srcId="{60134C30-FFFE-4509-BAD5-0562F6F18570}" destId="{103C3782-3346-4D2F-9C5C-0F930D2AC8A0}" srcOrd="2" destOrd="0" presId="urn:microsoft.com/office/officeart/2005/8/layout/hList7"/>
    <dgm:cxn modelId="{1830E301-C974-4B5E-B78A-B6B71DE0F46A}" type="presParOf" srcId="{60134C30-FFFE-4509-BAD5-0562F6F18570}" destId="{7DF59119-E286-4683-9984-08D70A4F9056}"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16296E-06EB-4733-BA0E-6A772FD7AD58}" type="doc">
      <dgm:prSet loTypeId="urn:microsoft.com/office/officeart/2005/8/layout/hList7" loCatId="list" qsTypeId="urn:microsoft.com/office/officeart/2005/8/quickstyle/simple1" qsCatId="simple" csTypeId="urn:microsoft.com/office/officeart/2005/8/colors/colorful5" csCatId="colorful" phldr="1"/>
      <dgm:spPr/>
    </dgm:pt>
    <dgm:pt modelId="{23902B01-FD5C-4A45-AF81-F074BD63E5E6}">
      <dgm:prSet phldrT="[Text]" custT="1"/>
      <dgm:spPr/>
      <dgm:t>
        <a:bodyPr/>
        <a:lstStyle/>
        <a:p>
          <a:pPr algn="ctr"/>
          <a:r>
            <a:rPr lang="en-US" sz="1800" b="1" dirty="0">
              <a:solidFill>
                <a:schemeClr val="tx1"/>
              </a:solidFill>
              <a:effectLst>
                <a:outerShdw blurRad="38100" dist="38100" dir="2700000" algn="tl">
                  <a:srgbClr val="000000">
                    <a:alpha val="43137"/>
                  </a:srgbClr>
                </a:outerShdw>
              </a:effectLst>
            </a:rPr>
            <a:t>- See how many orders use discounts.</a:t>
          </a:r>
        </a:p>
        <a:p>
          <a:pPr algn="ctr"/>
          <a:r>
            <a:rPr lang="en-US" sz="1800" b="1" dirty="0">
              <a:solidFill>
                <a:schemeClr val="tx1"/>
              </a:solidFill>
              <a:effectLst>
                <a:outerShdw blurRad="38100" dist="38100" dir="2700000" algn="tl">
                  <a:srgbClr val="000000">
                    <a:alpha val="43137"/>
                  </a:srgbClr>
                </a:outerShdw>
              </a:effectLst>
            </a:rPr>
            <a:t>- Understand when and where discounts hurt margins.</a:t>
          </a:r>
        </a:p>
        <a:p>
          <a:pPr algn="ctr"/>
          <a:r>
            <a:rPr lang="en-US" sz="1800" b="1" dirty="0">
              <a:solidFill>
                <a:schemeClr val="tx1"/>
              </a:solidFill>
              <a:effectLst>
                <a:outerShdw blurRad="38100" dist="38100" dir="2700000" algn="tl">
                  <a:srgbClr val="000000">
                    <a:alpha val="43137"/>
                  </a:srgbClr>
                </a:outerShdw>
              </a:effectLst>
            </a:rPr>
            <a:t>- Pair discount data with product popularity and retention.</a:t>
          </a:r>
        </a:p>
      </dgm:t>
    </dgm:pt>
    <dgm:pt modelId="{2F0F104B-2078-48A6-905B-AC25DFF75C65}" type="parTrans" cxnId="{87DB9263-A613-44CF-BAFC-E0281365F567}">
      <dgm:prSet/>
      <dgm:spPr/>
      <dgm:t>
        <a:bodyPr/>
        <a:lstStyle/>
        <a:p>
          <a:pPr algn="ctr"/>
          <a:endParaRPr lang="en-US"/>
        </a:p>
      </dgm:t>
    </dgm:pt>
    <dgm:pt modelId="{EE5A2D7A-10CE-420F-BB46-2AA171AECAB0}" type="sibTrans" cxnId="{87DB9263-A613-44CF-BAFC-E0281365F567}">
      <dgm:prSet/>
      <dgm:spPr/>
      <dgm:t>
        <a:bodyPr/>
        <a:lstStyle/>
        <a:p>
          <a:pPr algn="ctr"/>
          <a:endParaRPr lang="en-US"/>
        </a:p>
      </dgm:t>
    </dgm:pt>
    <dgm:pt modelId="{1665FBE0-F290-423E-9A5B-091BAAA24928}">
      <dgm:prSet phldrT="[Text]" custT="1"/>
      <dgm:spPr/>
      <dgm:t>
        <a:bodyPr/>
        <a:lstStyle/>
        <a:p>
          <a:pPr algn="ctr"/>
          <a:r>
            <a:rPr lang="en-US" sz="1800" b="1" dirty="0">
              <a:solidFill>
                <a:schemeClr val="tx1"/>
              </a:solidFill>
              <a:effectLst>
                <a:outerShdw blurRad="38100" dist="38100" dir="2700000" algn="tl">
                  <a:srgbClr val="000000">
                    <a:alpha val="43137"/>
                  </a:srgbClr>
                </a:outerShdw>
              </a:effectLst>
            </a:rPr>
            <a:t>- Blind discounting may erode profits.</a:t>
          </a:r>
        </a:p>
        <a:p>
          <a:pPr algn="ctr"/>
          <a:r>
            <a:rPr lang="en-US" sz="1800" b="1" dirty="0">
              <a:solidFill>
                <a:schemeClr val="tx1"/>
              </a:solidFill>
              <a:effectLst>
                <a:outerShdw blurRad="38100" dist="38100" dir="2700000" algn="tl">
                  <a:srgbClr val="000000">
                    <a:alpha val="43137"/>
                  </a:srgbClr>
                </a:outerShdw>
              </a:effectLst>
            </a:rPr>
            <a:t>- Customers expect discounts and delay buying at full price.</a:t>
          </a:r>
        </a:p>
        <a:p>
          <a:pPr algn="ctr"/>
          <a:r>
            <a:rPr lang="en-US" sz="1800" b="1" dirty="0">
              <a:solidFill>
                <a:schemeClr val="tx1"/>
              </a:solidFill>
              <a:effectLst>
                <a:outerShdw blurRad="38100" dist="38100" dir="2700000" algn="tl">
                  <a:srgbClr val="000000">
                    <a:alpha val="43137"/>
                  </a:srgbClr>
                </a:outerShdw>
              </a:effectLst>
            </a:rPr>
            <a:t>- No clarity on which offers work.</a:t>
          </a:r>
        </a:p>
      </dgm:t>
    </dgm:pt>
    <dgm:pt modelId="{0E844310-7415-4091-B76A-D4D51613D270}" type="parTrans" cxnId="{573E6EE4-AB83-443A-9DDF-67F46C22B52F}">
      <dgm:prSet/>
      <dgm:spPr/>
      <dgm:t>
        <a:bodyPr/>
        <a:lstStyle/>
        <a:p>
          <a:pPr algn="ctr"/>
          <a:endParaRPr lang="en-US"/>
        </a:p>
      </dgm:t>
    </dgm:pt>
    <dgm:pt modelId="{E26A4924-77EF-48FF-B84B-559014590005}" type="sibTrans" cxnId="{573E6EE4-AB83-443A-9DDF-67F46C22B52F}">
      <dgm:prSet/>
      <dgm:spPr/>
      <dgm:t>
        <a:bodyPr/>
        <a:lstStyle/>
        <a:p>
          <a:pPr algn="ctr"/>
          <a:endParaRPr lang="en-US"/>
        </a:p>
      </dgm:t>
    </dgm:pt>
    <dgm:pt modelId="{591BF523-7493-40FB-A360-B827C43DD4AB}">
      <dgm:prSet phldrT="[Text]" custT="1"/>
      <dgm:spPr/>
      <dgm:t>
        <a:bodyPr/>
        <a:lstStyle/>
        <a:p>
          <a:pPr algn="ctr">
            <a:buSzPts val="1000"/>
            <a:buFont typeface="Symbol" panose="05050102010706020507" pitchFamily="18" charset="2"/>
            <a:buChar char=""/>
          </a:pPr>
          <a:r>
            <a:rPr lang="en-US" sz="1800" b="1"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Analyze discount usage + product demand together.</a:t>
          </a:r>
        </a:p>
        <a:p>
          <a:pPr algn="ctr"/>
          <a:r>
            <a:rPr lang="en-US" sz="1800" b="1"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Refine pricing strategies to offer value without dependency.</a:t>
          </a:r>
        </a:p>
        <a:p>
          <a:pPr algn="ctr"/>
          <a:r>
            <a:rPr lang="en-US" sz="1800" b="1"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Test promotions on low-performing items only.</a:t>
          </a:r>
        </a:p>
      </dgm:t>
    </dgm:pt>
    <dgm:pt modelId="{BEB77C5F-B8AF-444B-9CEA-7D9ED72F0438}" type="parTrans" cxnId="{0E767F98-4B07-4BC2-A32D-FF09B9637236}">
      <dgm:prSet/>
      <dgm:spPr/>
      <dgm:t>
        <a:bodyPr/>
        <a:lstStyle/>
        <a:p>
          <a:pPr algn="ctr"/>
          <a:endParaRPr lang="en-US"/>
        </a:p>
      </dgm:t>
    </dgm:pt>
    <dgm:pt modelId="{22EDD210-38EB-465E-BAF3-A5A08D26087A}" type="sibTrans" cxnId="{0E767F98-4B07-4BC2-A32D-FF09B9637236}">
      <dgm:prSet/>
      <dgm:spPr/>
      <dgm:t>
        <a:bodyPr/>
        <a:lstStyle/>
        <a:p>
          <a:pPr algn="ctr"/>
          <a:endParaRPr lang="en-US"/>
        </a:p>
      </dgm:t>
    </dgm:pt>
    <dgm:pt modelId="{D671AE15-8F3E-4DFC-8C31-2F9B1227B354}" type="pres">
      <dgm:prSet presAssocID="{6A16296E-06EB-4733-BA0E-6A772FD7AD58}" presName="Name0" presStyleCnt="0">
        <dgm:presLayoutVars>
          <dgm:dir/>
          <dgm:resizeHandles val="exact"/>
        </dgm:presLayoutVars>
      </dgm:prSet>
      <dgm:spPr/>
    </dgm:pt>
    <dgm:pt modelId="{A7D36F34-907C-43D6-B0EA-2201E8B31232}" type="pres">
      <dgm:prSet presAssocID="{6A16296E-06EB-4733-BA0E-6A772FD7AD58}" presName="fgShape" presStyleLbl="fgShp" presStyleIdx="0" presStyleCnt="1"/>
      <dgm:spPr/>
    </dgm:pt>
    <dgm:pt modelId="{3917B3E2-2E01-4802-8B59-9F3EF7BD65D4}" type="pres">
      <dgm:prSet presAssocID="{6A16296E-06EB-4733-BA0E-6A772FD7AD58}" presName="linComp" presStyleCnt="0"/>
      <dgm:spPr/>
    </dgm:pt>
    <dgm:pt modelId="{DE7CDC42-DD32-483A-9A94-07DF31C7113D}" type="pres">
      <dgm:prSet presAssocID="{23902B01-FD5C-4A45-AF81-F074BD63E5E6}" presName="compNode" presStyleCnt="0"/>
      <dgm:spPr/>
    </dgm:pt>
    <dgm:pt modelId="{7809419B-09CB-4D0F-B0D6-844A212680E1}" type="pres">
      <dgm:prSet presAssocID="{23902B01-FD5C-4A45-AF81-F074BD63E5E6}" presName="bkgdShape" presStyleLbl="node1" presStyleIdx="0" presStyleCnt="3"/>
      <dgm:spPr/>
    </dgm:pt>
    <dgm:pt modelId="{64B21D69-BE32-4739-8AC2-965E70C106CB}" type="pres">
      <dgm:prSet presAssocID="{23902B01-FD5C-4A45-AF81-F074BD63E5E6}" presName="nodeTx" presStyleLbl="node1" presStyleIdx="0" presStyleCnt="3">
        <dgm:presLayoutVars>
          <dgm:bulletEnabled val="1"/>
        </dgm:presLayoutVars>
      </dgm:prSet>
      <dgm:spPr/>
    </dgm:pt>
    <dgm:pt modelId="{A6D559F1-96BF-4045-8E87-11A1959E6FF0}" type="pres">
      <dgm:prSet presAssocID="{23902B01-FD5C-4A45-AF81-F074BD63E5E6}" presName="invisiNode" presStyleLbl="node1" presStyleIdx="0" presStyleCnt="3"/>
      <dgm:spPr/>
    </dgm:pt>
    <dgm:pt modelId="{7A4424D4-64EF-46E2-B645-4CB45E7D48FC}" type="pres">
      <dgm:prSet presAssocID="{23902B01-FD5C-4A45-AF81-F074BD63E5E6}" presName="imagNode" presStyleLbl="fgImgPlace1" presStyleIdx="0" presStyleCnt="3" custLinFactNeighborY="-2412"/>
      <dgm:spPr>
        <a:blipFill rotWithShape="1">
          <a:blip xmlns:r="http://schemas.openxmlformats.org/officeDocument/2006/relationships" r:embed="rId1">
            <a:extLst>
              <a:ext uri="{BEBA8EAE-BF5A-486C-A8C5-ECC9F3942E4B}">
                <a14:imgProps xmlns:a14="http://schemas.microsoft.com/office/drawing/2010/main">
                  <a14:imgLayer r:embed="rId2">
                    <a14:imgEffect>
                      <a14:brightnessContrast bright="20000" contrast="-40000"/>
                    </a14:imgEffect>
                  </a14:imgLayer>
                </a14:imgProps>
              </a:ext>
            </a:extLst>
          </a:blip>
          <a:srcRect/>
          <a:stretch>
            <a:fillRect l="-2000" r="-2000"/>
          </a:stretch>
        </a:blipFill>
      </dgm:spPr>
    </dgm:pt>
    <dgm:pt modelId="{C332483F-1EC4-4684-B4B3-0AE028E84115}" type="pres">
      <dgm:prSet presAssocID="{EE5A2D7A-10CE-420F-BB46-2AA171AECAB0}" presName="sibTrans" presStyleLbl="sibTrans2D1" presStyleIdx="0" presStyleCnt="0"/>
      <dgm:spPr/>
    </dgm:pt>
    <dgm:pt modelId="{982BFA55-9DFE-48AA-B8F8-9226B3BB9F9A}" type="pres">
      <dgm:prSet presAssocID="{1665FBE0-F290-423E-9A5B-091BAAA24928}" presName="compNode" presStyleCnt="0"/>
      <dgm:spPr/>
    </dgm:pt>
    <dgm:pt modelId="{5416E71F-147C-41EE-9562-1F78FDD1D688}" type="pres">
      <dgm:prSet presAssocID="{1665FBE0-F290-423E-9A5B-091BAAA24928}" presName="bkgdShape" presStyleLbl="node1" presStyleIdx="1" presStyleCnt="3"/>
      <dgm:spPr/>
    </dgm:pt>
    <dgm:pt modelId="{221B60C0-9FED-4E93-90C1-B767A9F3E15B}" type="pres">
      <dgm:prSet presAssocID="{1665FBE0-F290-423E-9A5B-091BAAA24928}" presName="nodeTx" presStyleLbl="node1" presStyleIdx="1" presStyleCnt="3">
        <dgm:presLayoutVars>
          <dgm:bulletEnabled val="1"/>
        </dgm:presLayoutVars>
      </dgm:prSet>
      <dgm:spPr/>
    </dgm:pt>
    <dgm:pt modelId="{AB830521-6114-43E5-87A7-0C8DE60349C7}" type="pres">
      <dgm:prSet presAssocID="{1665FBE0-F290-423E-9A5B-091BAAA24928}" presName="invisiNode" presStyleLbl="node1" presStyleIdx="1" presStyleCnt="3"/>
      <dgm:spPr/>
    </dgm:pt>
    <dgm:pt modelId="{03904D33-DD73-4AB3-A6DC-45D7F0E80593}" type="pres">
      <dgm:prSet presAssocID="{1665FBE0-F290-423E-9A5B-091BAAA24928}" presName="imagNode" presStyleLbl="fgImgPlace1" presStyleIdx="1" presStyleCnt="3" custLinFactNeighborY="-3216"/>
      <dgm:spPr>
        <a:blipFill rotWithShape="1">
          <a:blip xmlns:r="http://schemas.openxmlformats.org/officeDocument/2006/relationships" r:embed="rId3"/>
          <a:srcRect/>
          <a:stretch>
            <a:fillRect l="-3000" r="-3000"/>
          </a:stretch>
        </a:blipFill>
      </dgm:spPr>
    </dgm:pt>
    <dgm:pt modelId="{F6D4AB28-9D74-4354-9988-AA0735A28305}" type="pres">
      <dgm:prSet presAssocID="{E26A4924-77EF-48FF-B84B-559014590005}" presName="sibTrans" presStyleLbl="sibTrans2D1" presStyleIdx="0" presStyleCnt="0"/>
      <dgm:spPr/>
    </dgm:pt>
    <dgm:pt modelId="{60134C30-FFFE-4509-BAD5-0562F6F18570}" type="pres">
      <dgm:prSet presAssocID="{591BF523-7493-40FB-A360-B827C43DD4AB}" presName="compNode" presStyleCnt="0"/>
      <dgm:spPr/>
    </dgm:pt>
    <dgm:pt modelId="{DDD2A5CB-A7DD-4740-9272-7E9238432A49}" type="pres">
      <dgm:prSet presAssocID="{591BF523-7493-40FB-A360-B827C43DD4AB}" presName="bkgdShape" presStyleLbl="node1" presStyleIdx="2" presStyleCnt="3"/>
      <dgm:spPr/>
    </dgm:pt>
    <dgm:pt modelId="{5C670B61-B3A3-4884-86F2-90C9B79FA811}" type="pres">
      <dgm:prSet presAssocID="{591BF523-7493-40FB-A360-B827C43DD4AB}" presName="nodeTx" presStyleLbl="node1" presStyleIdx="2" presStyleCnt="3">
        <dgm:presLayoutVars>
          <dgm:bulletEnabled val="1"/>
        </dgm:presLayoutVars>
      </dgm:prSet>
      <dgm:spPr/>
    </dgm:pt>
    <dgm:pt modelId="{103C3782-3346-4D2F-9C5C-0F930D2AC8A0}" type="pres">
      <dgm:prSet presAssocID="{591BF523-7493-40FB-A360-B827C43DD4AB}" presName="invisiNode" presStyleLbl="node1" presStyleIdx="2" presStyleCnt="3"/>
      <dgm:spPr/>
    </dgm:pt>
    <dgm:pt modelId="{7DF59119-E286-4683-9984-08D70A4F9056}" type="pres">
      <dgm:prSet presAssocID="{591BF523-7493-40FB-A360-B827C43DD4AB}" presName="imagNode" presStyleLbl="fgImgPlace1" presStyleIdx="2" presStyleCnt="3" custLinFactNeighborY="-4824"/>
      <dgm:spPr>
        <a:blipFill rotWithShape="1">
          <a:blip xmlns:r="http://schemas.openxmlformats.org/officeDocument/2006/relationships" r:embed="rId4"/>
          <a:srcRect/>
          <a:stretch>
            <a:fillRect l="-1000" r="-1000"/>
          </a:stretch>
        </a:blipFill>
      </dgm:spPr>
    </dgm:pt>
  </dgm:ptLst>
  <dgm:cxnLst>
    <dgm:cxn modelId="{D128C207-7218-43D7-A03D-74739C811F8E}" type="presOf" srcId="{1665FBE0-F290-423E-9A5B-091BAAA24928}" destId="{221B60C0-9FED-4E93-90C1-B767A9F3E15B}" srcOrd="1" destOrd="0" presId="urn:microsoft.com/office/officeart/2005/8/layout/hList7"/>
    <dgm:cxn modelId="{81E9550E-D18F-459A-8650-256805EB8B71}" type="presOf" srcId="{E26A4924-77EF-48FF-B84B-559014590005}" destId="{F6D4AB28-9D74-4354-9988-AA0735A28305}" srcOrd="0" destOrd="0" presId="urn:microsoft.com/office/officeart/2005/8/layout/hList7"/>
    <dgm:cxn modelId="{EF2A180F-5A61-4144-87F8-5A0BA24E2040}" type="presOf" srcId="{EE5A2D7A-10CE-420F-BB46-2AA171AECAB0}" destId="{C332483F-1EC4-4684-B4B3-0AE028E84115}" srcOrd="0" destOrd="0" presId="urn:microsoft.com/office/officeart/2005/8/layout/hList7"/>
    <dgm:cxn modelId="{87DB9263-A613-44CF-BAFC-E0281365F567}" srcId="{6A16296E-06EB-4733-BA0E-6A772FD7AD58}" destId="{23902B01-FD5C-4A45-AF81-F074BD63E5E6}" srcOrd="0" destOrd="0" parTransId="{2F0F104B-2078-48A6-905B-AC25DFF75C65}" sibTransId="{EE5A2D7A-10CE-420F-BB46-2AA171AECAB0}"/>
    <dgm:cxn modelId="{B6B5F163-E208-4A31-AAB4-349D4EF7B790}" type="presOf" srcId="{591BF523-7493-40FB-A360-B827C43DD4AB}" destId="{DDD2A5CB-A7DD-4740-9272-7E9238432A49}" srcOrd="0" destOrd="0" presId="urn:microsoft.com/office/officeart/2005/8/layout/hList7"/>
    <dgm:cxn modelId="{1946646E-A994-4AC3-83CD-E85257A0515E}" type="presOf" srcId="{23902B01-FD5C-4A45-AF81-F074BD63E5E6}" destId="{7809419B-09CB-4D0F-B0D6-844A212680E1}" srcOrd="0" destOrd="0" presId="urn:microsoft.com/office/officeart/2005/8/layout/hList7"/>
    <dgm:cxn modelId="{C953347C-85E6-4A77-8FBD-74E6F6A934F3}" type="presOf" srcId="{1665FBE0-F290-423E-9A5B-091BAAA24928}" destId="{5416E71F-147C-41EE-9562-1F78FDD1D688}" srcOrd="0" destOrd="0" presId="urn:microsoft.com/office/officeart/2005/8/layout/hList7"/>
    <dgm:cxn modelId="{46BFB991-7308-4971-A0BF-FE89D3934C52}" type="presOf" srcId="{591BF523-7493-40FB-A360-B827C43DD4AB}" destId="{5C670B61-B3A3-4884-86F2-90C9B79FA811}" srcOrd="1" destOrd="0" presId="urn:microsoft.com/office/officeart/2005/8/layout/hList7"/>
    <dgm:cxn modelId="{0E767F98-4B07-4BC2-A32D-FF09B9637236}" srcId="{6A16296E-06EB-4733-BA0E-6A772FD7AD58}" destId="{591BF523-7493-40FB-A360-B827C43DD4AB}" srcOrd="2" destOrd="0" parTransId="{BEB77C5F-B8AF-444B-9CEA-7D9ED72F0438}" sibTransId="{22EDD210-38EB-465E-BAF3-A5A08D26087A}"/>
    <dgm:cxn modelId="{05B284BD-5FBF-4F23-B7AC-8EBD837B2739}" type="presOf" srcId="{23902B01-FD5C-4A45-AF81-F074BD63E5E6}" destId="{64B21D69-BE32-4739-8AC2-965E70C106CB}" srcOrd="1" destOrd="0" presId="urn:microsoft.com/office/officeart/2005/8/layout/hList7"/>
    <dgm:cxn modelId="{573E6EE4-AB83-443A-9DDF-67F46C22B52F}" srcId="{6A16296E-06EB-4733-BA0E-6A772FD7AD58}" destId="{1665FBE0-F290-423E-9A5B-091BAAA24928}" srcOrd="1" destOrd="0" parTransId="{0E844310-7415-4091-B76A-D4D51613D270}" sibTransId="{E26A4924-77EF-48FF-B84B-559014590005}"/>
    <dgm:cxn modelId="{275243F2-6213-4599-816B-BDAFEDB4789F}" type="presOf" srcId="{6A16296E-06EB-4733-BA0E-6A772FD7AD58}" destId="{D671AE15-8F3E-4DFC-8C31-2F9B1227B354}" srcOrd="0" destOrd="0" presId="urn:microsoft.com/office/officeart/2005/8/layout/hList7"/>
    <dgm:cxn modelId="{C69F6ABE-AEF7-4EB9-82EE-4AADB3439074}" type="presParOf" srcId="{D671AE15-8F3E-4DFC-8C31-2F9B1227B354}" destId="{A7D36F34-907C-43D6-B0EA-2201E8B31232}" srcOrd="0" destOrd="0" presId="urn:microsoft.com/office/officeart/2005/8/layout/hList7"/>
    <dgm:cxn modelId="{87F6EB9D-6A70-40F7-A5EF-C14E982224E6}" type="presParOf" srcId="{D671AE15-8F3E-4DFC-8C31-2F9B1227B354}" destId="{3917B3E2-2E01-4802-8B59-9F3EF7BD65D4}" srcOrd="1" destOrd="0" presId="urn:microsoft.com/office/officeart/2005/8/layout/hList7"/>
    <dgm:cxn modelId="{E6F8139F-FF14-4A0B-8468-DD322B94E051}" type="presParOf" srcId="{3917B3E2-2E01-4802-8B59-9F3EF7BD65D4}" destId="{DE7CDC42-DD32-483A-9A94-07DF31C7113D}" srcOrd="0" destOrd="0" presId="urn:microsoft.com/office/officeart/2005/8/layout/hList7"/>
    <dgm:cxn modelId="{DEF7045D-139C-44AF-A872-AC0C06BCF1EE}" type="presParOf" srcId="{DE7CDC42-DD32-483A-9A94-07DF31C7113D}" destId="{7809419B-09CB-4D0F-B0D6-844A212680E1}" srcOrd="0" destOrd="0" presId="urn:microsoft.com/office/officeart/2005/8/layout/hList7"/>
    <dgm:cxn modelId="{CABFBE98-48BE-4EEB-9DC9-39BF013A0FF3}" type="presParOf" srcId="{DE7CDC42-DD32-483A-9A94-07DF31C7113D}" destId="{64B21D69-BE32-4739-8AC2-965E70C106CB}" srcOrd="1" destOrd="0" presId="urn:microsoft.com/office/officeart/2005/8/layout/hList7"/>
    <dgm:cxn modelId="{93692485-2B57-4E43-AEAF-AC31D44391B5}" type="presParOf" srcId="{DE7CDC42-DD32-483A-9A94-07DF31C7113D}" destId="{A6D559F1-96BF-4045-8E87-11A1959E6FF0}" srcOrd="2" destOrd="0" presId="urn:microsoft.com/office/officeart/2005/8/layout/hList7"/>
    <dgm:cxn modelId="{CC0B0608-FE86-4A63-ACEA-C8AC78D91370}" type="presParOf" srcId="{DE7CDC42-DD32-483A-9A94-07DF31C7113D}" destId="{7A4424D4-64EF-46E2-B645-4CB45E7D48FC}" srcOrd="3" destOrd="0" presId="urn:microsoft.com/office/officeart/2005/8/layout/hList7"/>
    <dgm:cxn modelId="{7A039541-3436-49B5-8BAA-C952F2ECC52B}" type="presParOf" srcId="{3917B3E2-2E01-4802-8B59-9F3EF7BD65D4}" destId="{C332483F-1EC4-4684-B4B3-0AE028E84115}" srcOrd="1" destOrd="0" presId="urn:microsoft.com/office/officeart/2005/8/layout/hList7"/>
    <dgm:cxn modelId="{298D85AB-2250-43F5-A8FE-3A2CDA691583}" type="presParOf" srcId="{3917B3E2-2E01-4802-8B59-9F3EF7BD65D4}" destId="{982BFA55-9DFE-48AA-B8F8-9226B3BB9F9A}" srcOrd="2" destOrd="0" presId="urn:microsoft.com/office/officeart/2005/8/layout/hList7"/>
    <dgm:cxn modelId="{FB477123-2E0F-42BF-BDCD-E208AD58A78D}" type="presParOf" srcId="{982BFA55-9DFE-48AA-B8F8-9226B3BB9F9A}" destId="{5416E71F-147C-41EE-9562-1F78FDD1D688}" srcOrd="0" destOrd="0" presId="urn:microsoft.com/office/officeart/2005/8/layout/hList7"/>
    <dgm:cxn modelId="{000612BD-495E-4057-9C9B-A50A353598CD}" type="presParOf" srcId="{982BFA55-9DFE-48AA-B8F8-9226B3BB9F9A}" destId="{221B60C0-9FED-4E93-90C1-B767A9F3E15B}" srcOrd="1" destOrd="0" presId="urn:microsoft.com/office/officeart/2005/8/layout/hList7"/>
    <dgm:cxn modelId="{A6D97483-1A24-46DE-8B18-D3AD7207794E}" type="presParOf" srcId="{982BFA55-9DFE-48AA-B8F8-9226B3BB9F9A}" destId="{AB830521-6114-43E5-87A7-0C8DE60349C7}" srcOrd="2" destOrd="0" presId="urn:microsoft.com/office/officeart/2005/8/layout/hList7"/>
    <dgm:cxn modelId="{7CBEBBE8-8D0D-45E1-98A0-7C380CEF82C1}" type="presParOf" srcId="{982BFA55-9DFE-48AA-B8F8-9226B3BB9F9A}" destId="{03904D33-DD73-4AB3-A6DC-45D7F0E80593}" srcOrd="3" destOrd="0" presId="urn:microsoft.com/office/officeart/2005/8/layout/hList7"/>
    <dgm:cxn modelId="{1A12E6D0-5E5C-475D-BB63-ABED4A26E9BE}" type="presParOf" srcId="{3917B3E2-2E01-4802-8B59-9F3EF7BD65D4}" destId="{F6D4AB28-9D74-4354-9988-AA0735A28305}" srcOrd="3" destOrd="0" presId="urn:microsoft.com/office/officeart/2005/8/layout/hList7"/>
    <dgm:cxn modelId="{1410280E-19CD-40DD-9667-ABE5ACB20299}" type="presParOf" srcId="{3917B3E2-2E01-4802-8B59-9F3EF7BD65D4}" destId="{60134C30-FFFE-4509-BAD5-0562F6F18570}" srcOrd="4" destOrd="0" presId="urn:microsoft.com/office/officeart/2005/8/layout/hList7"/>
    <dgm:cxn modelId="{A4090CE3-628D-4AD5-8361-941C5F9B3812}" type="presParOf" srcId="{60134C30-FFFE-4509-BAD5-0562F6F18570}" destId="{DDD2A5CB-A7DD-4740-9272-7E9238432A49}" srcOrd="0" destOrd="0" presId="urn:microsoft.com/office/officeart/2005/8/layout/hList7"/>
    <dgm:cxn modelId="{A539DDC1-BDF7-46C5-AF89-A1FEC5B23960}" type="presParOf" srcId="{60134C30-FFFE-4509-BAD5-0562F6F18570}" destId="{5C670B61-B3A3-4884-86F2-90C9B79FA811}" srcOrd="1" destOrd="0" presId="urn:microsoft.com/office/officeart/2005/8/layout/hList7"/>
    <dgm:cxn modelId="{499B1DD0-3F2D-47B6-8174-90B877C84B5B}" type="presParOf" srcId="{60134C30-FFFE-4509-BAD5-0562F6F18570}" destId="{103C3782-3346-4D2F-9C5C-0F930D2AC8A0}" srcOrd="2" destOrd="0" presId="urn:microsoft.com/office/officeart/2005/8/layout/hList7"/>
    <dgm:cxn modelId="{1830E301-C974-4B5E-B78A-B6B71DE0F46A}" type="presParOf" srcId="{60134C30-FFFE-4509-BAD5-0562F6F18570}" destId="{7DF59119-E286-4683-9984-08D70A4F9056}"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16296E-06EB-4733-BA0E-6A772FD7AD58}" type="doc">
      <dgm:prSet loTypeId="urn:microsoft.com/office/officeart/2005/8/layout/hList7" loCatId="list" qsTypeId="urn:microsoft.com/office/officeart/2005/8/quickstyle/simple1" qsCatId="simple" csTypeId="urn:microsoft.com/office/officeart/2005/8/colors/colorful5" csCatId="colorful" phldr="1"/>
      <dgm:spPr/>
    </dgm:pt>
    <dgm:pt modelId="{23902B01-FD5C-4A45-AF81-F074BD63E5E6}">
      <dgm:prSet phldrT="[Text]" custT="1"/>
      <dgm:spPr/>
      <dgm:t>
        <a:bodyPr/>
        <a:lstStyle/>
        <a:p>
          <a:pPr algn="ctr"/>
          <a:r>
            <a:rPr lang="en-US" sz="1800" b="1" dirty="0">
              <a:solidFill>
                <a:schemeClr val="tx1"/>
              </a:solidFill>
              <a:effectLst>
                <a:outerShdw blurRad="38100" dist="38100" dir="2700000" algn="tl">
                  <a:srgbClr val="000000">
                    <a:alpha val="43137"/>
                  </a:srgbClr>
                </a:outerShdw>
              </a:effectLst>
            </a:rPr>
            <a:t>- Track delivery durations to assess logistics.</a:t>
          </a:r>
        </a:p>
        <a:p>
          <a:pPr algn="ctr"/>
          <a:r>
            <a:rPr lang="en-US" sz="1800" b="1" dirty="0">
              <a:solidFill>
                <a:schemeClr val="tx1"/>
              </a:solidFill>
              <a:effectLst>
                <a:outerShdw blurRad="38100" dist="38100" dir="2700000" algn="tl">
                  <a:srgbClr val="000000">
                    <a:alpha val="43137"/>
                  </a:srgbClr>
                </a:outerShdw>
              </a:effectLst>
            </a:rPr>
            <a:t>- Late shipping affects satisfaction and reviews.</a:t>
          </a:r>
        </a:p>
        <a:p>
          <a:pPr algn="ctr"/>
          <a:r>
            <a:rPr lang="en-US" sz="1800" b="1" dirty="0">
              <a:solidFill>
                <a:schemeClr val="tx1"/>
              </a:solidFill>
              <a:effectLst>
                <a:outerShdw blurRad="38100" dist="38100" dir="2700000" algn="tl">
                  <a:srgbClr val="000000">
                    <a:alpha val="43137"/>
                  </a:srgbClr>
                </a:outerShdw>
              </a:effectLst>
            </a:rPr>
            <a:t>- Delivery time also impacts retention and returns.</a:t>
          </a:r>
        </a:p>
      </dgm:t>
    </dgm:pt>
    <dgm:pt modelId="{2F0F104B-2078-48A6-905B-AC25DFF75C65}" type="parTrans" cxnId="{87DB9263-A613-44CF-BAFC-E0281365F567}">
      <dgm:prSet/>
      <dgm:spPr/>
      <dgm:t>
        <a:bodyPr/>
        <a:lstStyle/>
        <a:p>
          <a:pPr algn="ctr"/>
          <a:endParaRPr lang="en-US"/>
        </a:p>
      </dgm:t>
    </dgm:pt>
    <dgm:pt modelId="{EE5A2D7A-10CE-420F-BB46-2AA171AECAB0}" type="sibTrans" cxnId="{87DB9263-A613-44CF-BAFC-E0281365F567}">
      <dgm:prSet/>
      <dgm:spPr/>
      <dgm:t>
        <a:bodyPr/>
        <a:lstStyle/>
        <a:p>
          <a:pPr algn="ctr"/>
          <a:endParaRPr lang="en-US"/>
        </a:p>
      </dgm:t>
    </dgm:pt>
    <dgm:pt modelId="{1665FBE0-F290-423E-9A5B-091BAAA24928}">
      <dgm:prSet phldrT="[Text]" custT="1"/>
      <dgm:spPr/>
      <dgm:t>
        <a:bodyPr/>
        <a:lstStyle/>
        <a:p>
          <a:pPr algn="ctr"/>
          <a:r>
            <a:rPr lang="en-US" sz="1800" b="1" dirty="0">
              <a:solidFill>
                <a:schemeClr val="tx1"/>
              </a:solidFill>
              <a:effectLst>
                <a:outerShdw blurRad="38100" dist="38100" dir="2700000" algn="tl">
                  <a:srgbClr val="000000">
                    <a:alpha val="43137"/>
                  </a:srgbClr>
                </a:outerShdw>
              </a:effectLst>
            </a:rPr>
            <a:t>- Unpredictable delivery = unhappy customers.</a:t>
          </a:r>
        </a:p>
        <a:p>
          <a:pPr algn="ctr"/>
          <a:r>
            <a:rPr lang="en-US" sz="1800" b="1" dirty="0">
              <a:solidFill>
                <a:schemeClr val="tx1"/>
              </a:solidFill>
              <a:effectLst>
                <a:outerShdw blurRad="38100" dist="38100" dir="2700000" algn="tl">
                  <a:srgbClr val="000000">
                    <a:alpha val="43137"/>
                  </a:srgbClr>
                </a:outerShdw>
              </a:effectLst>
            </a:rPr>
            <a:t>- Hard to benchmark shipping providers.</a:t>
          </a:r>
        </a:p>
        <a:p>
          <a:pPr algn="ctr"/>
          <a:r>
            <a:rPr lang="en-US" sz="1800" b="1" dirty="0">
              <a:solidFill>
                <a:schemeClr val="tx1"/>
              </a:solidFill>
              <a:effectLst>
                <a:outerShdw blurRad="38100" dist="38100" dir="2700000" algn="tl">
                  <a:srgbClr val="000000">
                    <a:alpha val="43137"/>
                  </a:srgbClr>
                </a:outerShdw>
              </a:effectLst>
            </a:rPr>
            <a:t>- No link between logistics and churn.</a:t>
          </a:r>
        </a:p>
      </dgm:t>
    </dgm:pt>
    <dgm:pt modelId="{0E844310-7415-4091-B76A-D4D51613D270}" type="parTrans" cxnId="{573E6EE4-AB83-443A-9DDF-67F46C22B52F}">
      <dgm:prSet/>
      <dgm:spPr/>
      <dgm:t>
        <a:bodyPr/>
        <a:lstStyle/>
        <a:p>
          <a:pPr algn="ctr"/>
          <a:endParaRPr lang="en-US"/>
        </a:p>
      </dgm:t>
    </dgm:pt>
    <dgm:pt modelId="{E26A4924-77EF-48FF-B84B-559014590005}" type="sibTrans" cxnId="{573E6EE4-AB83-443A-9DDF-67F46C22B52F}">
      <dgm:prSet/>
      <dgm:spPr/>
      <dgm:t>
        <a:bodyPr/>
        <a:lstStyle/>
        <a:p>
          <a:pPr algn="ctr"/>
          <a:endParaRPr lang="en-US"/>
        </a:p>
      </dgm:t>
    </dgm:pt>
    <dgm:pt modelId="{591BF523-7493-40FB-A360-B827C43DD4AB}">
      <dgm:prSet phldrT="[Text]" custT="1"/>
      <dgm:spPr/>
      <dgm:t>
        <a:bodyPr/>
        <a:lstStyle/>
        <a:p>
          <a:pPr algn="ctr">
            <a:buSzPts val="1000"/>
            <a:buFont typeface="Symbol" panose="05050102010706020507" pitchFamily="18" charset="2"/>
            <a:buChar char=""/>
          </a:pPr>
          <a:r>
            <a:rPr lang="en-US" sz="1800" b="1"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Measure shipping performance consistently.</a:t>
          </a:r>
        </a:p>
        <a:p>
          <a:pPr algn="ctr"/>
          <a:r>
            <a:rPr lang="en-US" sz="1800" b="1"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Address "bad shipping" with faster logistics or clear comms.</a:t>
          </a:r>
        </a:p>
        <a:p>
          <a:pPr algn="ctr"/>
          <a:r>
            <a:rPr lang="en-US" sz="1800" b="1"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Prioritize delivery improvements for high-value customers.</a:t>
          </a:r>
        </a:p>
      </dgm:t>
    </dgm:pt>
    <dgm:pt modelId="{BEB77C5F-B8AF-444B-9CEA-7D9ED72F0438}" type="parTrans" cxnId="{0E767F98-4B07-4BC2-A32D-FF09B9637236}">
      <dgm:prSet/>
      <dgm:spPr/>
      <dgm:t>
        <a:bodyPr/>
        <a:lstStyle/>
        <a:p>
          <a:pPr algn="ctr"/>
          <a:endParaRPr lang="en-US"/>
        </a:p>
      </dgm:t>
    </dgm:pt>
    <dgm:pt modelId="{22EDD210-38EB-465E-BAF3-A5A08D26087A}" type="sibTrans" cxnId="{0E767F98-4B07-4BC2-A32D-FF09B9637236}">
      <dgm:prSet/>
      <dgm:spPr/>
      <dgm:t>
        <a:bodyPr/>
        <a:lstStyle/>
        <a:p>
          <a:pPr algn="ctr"/>
          <a:endParaRPr lang="en-US"/>
        </a:p>
      </dgm:t>
    </dgm:pt>
    <dgm:pt modelId="{D671AE15-8F3E-4DFC-8C31-2F9B1227B354}" type="pres">
      <dgm:prSet presAssocID="{6A16296E-06EB-4733-BA0E-6A772FD7AD58}" presName="Name0" presStyleCnt="0">
        <dgm:presLayoutVars>
          <dgm:dir/>
          <dgm:resizeHandles val="exact"/>
        </dgm:presLayoutVars>
      </dgm:prSet>
      <dgm:spPr/>
    </dgm:pt>
    <dgm:pt modelId="{A7D36F34-907C-43D6-B0EA-2201E8B31232}" type="pres">
      <dgm:prSet presAssocID="{6A16296E-06EB-4733-BA0E-6A772FD7AD58}" presName="fgShape" presStyleLbl="fgShp" presStyleIdx="0" presStyleCnt="1"/>
      <dgm:spPr/>
    </dgm:pt>
    <dgm:pt modelId="{3917B3E2-2E01-4802-8B59-9F3EF7BD65D4}" type="pres">
      <dgm:prSet presAssocID="{6A16296E-06EB-4733-BA0E-6A772FD7AD58}" presName="linComp" presStyleCnt="0"/>
      <dgm:spPr/>
    </dgm:pt>
    <dgm:pt modelId="{DE7CDC42-DD32-483A-9A94-07DF31C7113D}" type="pres">
      <dgm:prSet presAssocID="{23902B01-FD5C-4A45-AF81-F074BD63E5E6}" presName="compNode" presStyleCnt="0"/>
      <dgm:spPr/>
    </dgm:pt>
    <dgm:pt modelId="{7809419B-09CB-4D0F-B0D6-844A212680E1}" type="pres">
      <dgm:prSet presAssocID="{23902B01-FD5C-4A45-AF81-F074BD63E5E6}" presName="bkgdShape" presStyleLbl="node1" presStyleIdx="0" presStyleCnt="3"/>
      <dgm:spPr/>
    </dgm:pt>
    <dgm:pt modelId="{64B21D69-BE32-4739-8AC2-965E70C106CB}" type="pres">
      <dgm:prSet presAssocID="{23902B01-FD5C-4A45-AF81-F074BD63E5E6}" presName="nodeTx" presStyleLbl="node1" presStyleIdx="0" presStyleCnt="3">
        <dgm:presLayoutVars>
          <dgm:bulletEnabled val="1"/>
        </dgm:presLayoutVars>
      </dgm:prSet>
      <dgm:spPr/>
    </dgm:pt>
    <dgm:pt modelId="{A6D559F1-96BF-4045-8E87-11A1959E6FF0}" type="pres">
      <dgm:prSet presAssocID="{23902B01-FD5C-4A45-AF81-F074BD63E5E6}" presName="invisiNode" presStyleLbl="node1" presStyleIdx="0" presStyleCnt="3"/>
      <dgm:spPr/>
    </dgm:pt>
    <dgm:pt modelId="{7A4424D4-64EF-46E2-B645-4CB45E7D48FC}" type="pres">
      <dgm:prSet presAssocID="{23902B01-FD5C-4A45-AF81-F074BD63E5E6}" presName="imagNode" presStyleLbl="fgImgPlace1" presStyleIdx="0" presStyleCnt="3" custLinFactNeighborY="-2412"/>
      <dgm:spPr>
        <a:blipFill rotWithShape="1">
          <a:blip xmlns:r="http://schemas.openxmlformats.org/officeDocument/2006/relationships" r:embed="rId1">
            <a:extLst>
              <a:ext uri="{BEBA8EAE-BF5A-486C-A8C5-ECC9F3942E4B}">
                <a14:imgProps xmlns:a14="http://schemas.microsoft.com/office/drawing/2010/main">
                  <a14:imgLayer r:embed="rId2">
                    <a14:imgEffect>
                      <a14:brightnessContrast bright="20000" contrast="-40000"/>
                    </a14:imgEffect>
                  </a14:imgLayer>
                </a14:imgProps>
              </a:ext>
            </a:extLst>
          </a:blip>
          <a:srcRect/>
          <a:stretch>
            <a:fillRect l="-2000" r="-2000"/>
          </a:stretch>
        </a:blipFill>
      </dgm:spPr>
    </dgm:pt>
    <dgm:pt modelId="{C332483F-1EC4-4684-B4B3-0AE028E84115}" type="pres">
      <dgm:prSet presAssocID="{EE5A2D7A-10CE-420F-BB46-2AA171AECAB0}" presName="sibTrans" presStyleLbl="sibTrans2D1" presStyleIdx="0" presStyleCnt="0"/>
      <dgm:spPr/>
    </dgm:pt>
    <dgm:pt modelId="{982BFA55-9DFE-48AA-B8F8-9226B3BB9F9A}" type="pres">
      <dgm:prSet presAssocID="{1665FBE0-F290-423E-9A5B-091BAAA24928}" presName="compNode" presStyleCnt="0"/>
      <dgm:spPr/>
    </dgm:pt>
    <dgm:pt modelId="{5416E71F-147C-41EE-9562-1F78FDD1D688}" type="pres">
      <dgm:prSet presAssocID="{1665FBE0-F290-423E-9A5B-091BAAA24928}" presName="bkgdShape" presStyleLbl="node1" presStyleIdx="1" presStyleCnt="3"/>
      <dgm:spPr/>
    </dgm:pt>
    <dgm:pt modelId="{221B60C0-9FED-4E93-90C1-B767A9F3E15B}" type="pres">
      <dgm:prSet presAssocID="{1665FBE0-F290-423E-9A5B-091BAAA24928}" presName="nodeTx" presStyleLbl="node1" presStyleIdx="1" presStyleCnt="3">
        <dgm:presLayoutVars>
          <dgm:bulletEnabled val="1"/>
        </dgm:presLayoutVars>
      </dgm:prSet>
      <dgm:spPr/>
    </dgm:pt>
    <dgm:pt modelId="{AB830521-6114-43E5-87A7-0C8DE60349C7}" type="pres">
      <dgm:prSet presAssocID="{1665FBE0-F290-423E-9A5B-091BAAA24928}" presName="invisiNode" presStyleLbl="node1" presStyleIdx="1" presStyleCnt="3"/>
      <dgm:spPr/>
    </dgm:pt>
    <dgm:pt modelId="{03904D33-DD73-4AB3-A6DC-45D7F0E80593}" type="pres">
      <dgm:prSet presAssocID="{1665FBE0-F290-423E-9A5B-091BAAA24928}" presName="imagNode" presStyleLbl="fgImgPlace1" presStyleIdx="1" presStyleCnt="3" custLinFactNeighborY="-3216"/>
      <dgm:spPr>
        <a:blipFill rotWithShape="1">
          <a:blip xmlns:r="http://schemas.openxmlformats.org/officeDocument/2006/relationships" r:embed="rId3"/>
          <a:srcRect/>
          <a:stretch>
            <a:fillRect l="-3000" r="-3000"/>
          </a:stretch>
        </a:blipFill>
      </dgm:spPr>
    </dgm:pt>
    <dgm:pt modelId="{F6D4AB28-9D74-4354-9988-AA0735A28305}" type="pres">
      <dgm:prSet presAssocID="{E26A4924-77EF-48FF-B84B-559014590005}" presName="sibTrans" presStyleLbl="sibTrans2D1" presStyleIdx="0" presStyleCnt="0"/>
      <dgm:spPr/>
    </dgm:pt>
    <dgm:pt modelId="{60134C30-FFFE-4509-BAD5-0562F6F18570}" type="pres">
      <dgm:prSet presAssocID="{591BF523-7493-40FB-A360-B827C43DD4AB}" presName="compNode" presStyleCnt="0"/>
      <dgm:spPr/>
    </dgm:pt>
    <dgm:pt modelId="{DDD2A5CB-A7DD-4740-9272-7E9238432A49}" type="pres">
      <dgm:prSet presAssocID="{591BF523-7493-40FB-A360-B827C43DD4AB}" presName="bkgdShape" presStyleLbl="node1" presStyleIdx="2" presStyleCnt="3"/>
      <dgm:spPr/>
    </dgm:pt>
    <dgm:pt modelId="{5C670B61-B3A3-4884-86F2-90C9B79FA811}" type="pres">
      <dgm:prSet presAssocID="{591BF523-7493-40FB-A360-B827C43DD4AB}" presName="nodeTx" presStyleLbl="node1" presStyleIdx="2" presStyleCnt="3">
        <dgm:presLayoutVars>
          <dgm:bulletEnabled val="1"/>
        </dgm:presLayoutVars>
      </dgm:prSet>
      <dgm:spPr/>
    </dgm:pt>
    <dgm:pt modelId="{103C3782-3346-4D2F-9C5C-0F930D2AC8A0}" type="pres">
      <dgm:prSet presAssocID="{591BF523-7493-40FB-A360-B827C43DD4AB}" presName="invisiNode" presStyleLbl="node1" presStyleIdx="2" presStyleCnt="3"/>
      <dgm:spPr/>
    </dgm:pt>
    <dgm:pt modelId="{7DF59119-E286-4683-9984-08D70A4F9056}" type="pres">
      <dgm:prSet presAssocID="{591BF523-7493-40FB-A360-B827C43DD4AB}" presName="imagNode" presStyleLbl="fgImgPlace1" presStyleIdx="2" presStyleCnt="3" custLinFactNeighborY="-4824"/>
      <dgm:spPr>
        <a:blipFill rotWithShape="1">
          <a:blip xmlns:r="http://schemas.openxmlformats.org/officeDocument/2006/relationships" r:embed="rId4"/>
          <a:srcRect/>
          <a:stretch>
            <a:fillRect l="-1000" r="-1000"/>
          </a:stretch>
        </a:blipFill>
      </dgm:spPr>
    </dgm:pt>
  </dgm:ptLst>
  <dgm:cxnLst>
    <dgm:cxn modelId="{D128C207-7218-43D7-A03D-74739C811F8E}" type="presOf" srcId="{1665FBE0-F290-423E-9A5B-091BAAA24928}" destId="{221B60C0-9FED-4E93-90C1-B767A9F3E15B}" srcOrd="1" destOrd="0" presId="urn:microsoft.com/office/officeart/2005/8/layout/hList7"/>
    <dgm:cxn modelId="{81E9550E-D18F-459A-8650-256805EB8B71}" type="presOf" srcId="{E26A4924-77EF-48FF-B84B-559014590005}" destId="{F6D4AB28-9D74-4354-9988-AA0735A28305}" srcOrd="0" destOrd="0" presId="urn:microsoft.com/office/officeart/2005/8/layout/hList7"/>
    <dgm:cxn modelId="{EF2A180F-5A61-4144-87F8-5A0BA24E2040}" type="presOf" srcId="{EE5A2D7A-10CE-420F-BB46-2AA171AECAB0}" destId="{C332483F-1EC4-4684-B4B3-0AE028E84115}" srcOrd="0" destOrd="0" presId="urn:microsoft.com/office/officeart/2005/8/layout/hList7"/>
    <dgm:cxn modelId="{87DB9263-A613-44CF-BAFC-E0281365F567}" srcId="{6A16296E-06EB-4733-BA0E-6A772FD7AD58}" destId="{23902B01-FD5C-4A45-AF81-F074BD63E5E6}" srcOrd="0" destOrd="0" parTransId="{2F0F104B-2078-48A6-905B-AC25DFF75C65}" sibTransId="{EE5A2D7A-10CE-420F-BB46-2AA171AECAB0}"/>
    <dgm:cxn modelId="{B6B5F163-E208-4A31-AAB4-349D4EF7B790}" type="presOf" srcId="{591BF523-7493-40FB-A360-B827C43DD4AB}" destId="{DDD2A5CB-A7DD-4740-9272-7E9238432A49}" srcOrd="0" destOrd="0" presId="urn:microsoft.com/office/officeart/2005/8/layout/hList7"/>
    <dgm:cxn modelId="{1946646E-A994-4AC3-83CD-E85257A0515E}" type="presOf" srcId="{23902B01-FD5C-4A45-AF81-F074BD63E5E6}" destId="{7809419B-09CB-4D0F-B0D6-844A212680E1}" srcOrd="0" destOrd="0" presId="urn:microsoft.com/office/officeart/2005/8/layout/hList7"/>
    <dgm:cxn modelId="{C953347C-85E6-4A77-8FBD-74E6F6A934F3}" type="presOf" srcId="{1665FBE0-F290-423E-9A5B-091BAAA24928}" destId="{5416E71F-147C-41EE-9562-1F78FDD1D688}" srcOrd="0" destOrd="0" presId="urn:microsoft.com/office/officeart/2005/8/layout/hList7"/>
    <dgm:cxn modelId="{46BFB991-7308-4971-A0BF-FE89D3934C52}" type="presOf" srcId="{591BF523-7493-40FB-A360-B827C43DD4AB}" destId="{5C670B61-B3A3-4884-86F2-90C9B79FA811}" srcOrd="1" destOrd="0" presId="urn:microsoft.com/office/officeart/2005/8/layout/hList7"/>
    <dgm:cxn modelId="{0E767F98-4B07-4BC2-A32D-FF09B9637236}" srcId="{6A16296E-06EB-4733-BA0E-6A772FD7AD58}" destId="{591BF523-7493-40FB-A360-B827C43DD4AB}" srcOrd="2" destOrd="0" parTransId="{BEB77C5F-B8AF-444B-9CEA-7D9ED72F0438}" sibTransId="{22EDD210-38EB-465E-BAF3-A5A08D26087A}"/>
    <dgm:cxn modelId="{05B284BD-5FBF-4F23-B7AC-8EBD837B2739}" type="presOf" srcId="{23902B01-FD5C-4A45-AF81-F074BD63E5E6}" destId="{64B21D69-BE32-4739-8AC2-965E70C106CB}" srcOrd="1" destOrd="0" presId="urn:microsoft.com/office/officeart/2005/8/layout/hList7"/>
    <dgm:cxn modelId="{573E6EE4-AB83-443A-9DDF-67F46C22B52F}" srcId="{6A16296E-06EB-4733-BA0E-6A772FD7AD58}" destId="{1665FBE0-F290-423E-9A5B-091BAAA24928}" srcOrd="1" destOrd="0" parTransId="{0E844310-7415-4091-B76A-D4D51613D270}" sibTransId="{E26A4924-77EF-48FF-B84B-559014590005}"/>
    <dgm:cxn modelId="{275243F2-6213-4599-816B-BDAFEDB4789F}" type="presOf" srcId="{6A16296E-06EB-4733-BA0E-6A772FD7AD58}" destId="{D671AE15-8F3E-4DFC-8C31-2F9B1227B354}" srcOrd="0" destOrd="0" presId="urn:microsoft.com/office/officeart/2005/8/layout/hList7"/>
    <dgm:cxn modelId="{C69F6ABE-AEF7-4EB9-82EE-4AADB3439074}" type="presParOf" srcId="{D671AE15-8F3E-4DFC-8C31-2F9B1227B354}" destId="{A7D36F34-907C-43D6-B0EA-2201E8B31232}" srcOrd="0" destOrd="0" presId="urn:microsoft.com/office/officeart/2005/8/layout/hList7"/>
    <dgm:cxn modelId="{87F6EB9D-6A70-40F7-A5EF-C14E982224E6}" type="presParOf" srcId="{D671AE15-8F3E-4DFC-8C31-2F9B1227B354}" destId="{3917B3E2-2E01-4802-8B59-9F3EF7BD65D4}" srcOrd="1" destOrd="0" presId="urn:microsoft.com/office/officeart/2005/8/layout/hList7"/>
    <dgm:cxn modelId="{E6F8139F-FF14-4A0B-8468-DD322B94E051}" type="presParOf" srcId="{3917B3E2-2E01-4802-8B59-9F3EF7BD65D4}" destId="{DE7CDC42-DD32-483A-9A94-07DF31C7113D}" srcOrd="0" destOrd="0" presId="urn:microsoft.com/office/officeart/2005/8/layout/hList7"/>
    <dgm:cxn modelId="{DEF7045D-139C-44AF-A872-AC0C06BCF1EE}" type="presParOf" srcId="{DE7CDC42-DD32-483A-9A94-07DF31C7113D}" destId="{7809419B-09CB-4D0F-B0D6-844A212680E1}" srcOrd="0" destOrd="0" presId="urn:microsoft.com/office/officeart/2005/8/layout/hList7"/>
    <dgm:cxn modelId="{CABFBE98-48BE-4EEB-9DC9-39BF013A0FF3}" type="presParOf" srcId="{DE7CDC42-DD32-483A-9A94-07DF31C7113D}" destId="{64B21D69-BE32-4739-8AC2-965E70C106CB}" srcOrd="1" destOrd="0" presId="urn:microsoft.com/office/officeart/2005/8/layout/hList7"/>
    <dgm:cxn modelId="{93692485-2B57-4E43-AEAF-AC31D44391B5}" type="presParOf" srcId="{DE7CDC42-DD32-483A-9A94-07DF31C7113D}" destId="{A6D559F1-96BF-4045-8E87-11A1959E6FF0}" srcOrd="2" destOrd="0" presId="urn:microsoft.com/office/officeart/2005/8/layout/hList7"/>
    <dgm:cxn modelId="{CC0B0608-FE86-4A63-ACEA-C8AC78D91370}" type="presParOf" srcId="{DE7CDC42-DD32-483A-9A94-07DF31C7113D}" destId="{7A4424D4-64EF-46E2-B645-4CB45E7D48FC}" srcOrd="3" destOrd="0" presId="urn:microsoft.com/office/officeart/2005/8/layout/hList7"/>
    <dgm:cxn modelId="{7A039541-3436-49B5-8BAA-C952F2ECC52B}" type="presParOf" srcId="{3917B3E2-2E01-4802-8B59-9F3EF7BD65D4}" destId="{C332483F-1EC4-4684-B4B3-0AE028E84115}" srcOrd="1" destOrd="0" presId="urn:microsoft.com/office/officeart/2005/8/layout/hList7"/>
    <dgm:cxn modelId="{298D85AB-2250-43F5-A8FE-3A2CDA691583}" type="presParOf" srcId="{3917B3E2-2E01-4802-8B59-9F3EF7BD65D4}" destId="{982BFA55-9DFE-48AA-B8F8-9226B3BB9F9A}" srcOrd="2" destOrd="0" presId="urn:microsoft.com/office/officeart/2005/8/layout/hList7"/>
    <dgm:cxn modelId="{FB477123-2E0F-42BF-BDCD-E208AD58A78D}" type="presParOf" srcId="{982BFA55-9DFE-48AA-B8F8-9226B3BB9F9A}" destId="{5416E71F-147C-41EE-9562-1F78FDD1D688}" srcOrd="0" destOrd="0" presId="urn:microsoft.com/office/officeart/2005/8/layout/hList7"/>
    <dgm:cxn modelId="{000612BD-495E-4057-9C9B-A50A353598CD}" type="presParOf" srcId="{982BFA55-9DFE-48AA-B8F8-9226B3BB9F9A}" destId="{221B60C0-9FED-4E93-90C1-B767A9F3E15B}" srcOrd="1" destOrd="0" presId="urn:microsoft.com/office/officeart/2005/8/layout/hList7"/>
    <dgm:cxn modelId="{A6D97483-1A24-46DE-8B18-D3AD7207794E}" type="presParOf" srcId="{982BFA55-9DFE-48AA-B8F8-9226B3BB9F9A}" destId="{AB830521-6114-43E5-87A7-0C8DE60349C7}" srcOrd="2" destOrd="0" presId="urn:microsoft.com/office/officeart/2005/8/layout/hList7"/>
    <dgm:cxn modelId="{7CBEBBE8-8D0D-45E1-98A0-7C380CEF82C1}" type="presParOf" srcId="{982BFA55-9DFE-48AA-B8F8-9226B3BB9F9A}" destId="{03904D33-DD73-4AB3-A6DC-45D7F0E80593}" srcOrd="3" destOrd="0" presId="urn:microsoft.com/office/officeart/2005/8/layout/hList7"/>
    <dgm:cxn modelId="{1A12E6D0-5E5C-475D-BB63-ABED4A26E9BE}" type="presParOf" srcId="{3917B3E2-2E01-4802-8B59-9F3EF7BD65D4}" destId="{F6D4AB28-9D74-4354-9988-AA0735A28305}" srcOrd="3" destOrd="0" presId="urn:microsoft.com/office/officeart/2005/8/layout/hList7"/>
    <dgm:cxn modelId="{1410280E-19CD-40DD-9667-ABE5ACB20299}" type="presParOf" srcId="{3917B3E2-2E01-4802-8B59-9F3EF7BD65D4}" destId="{60134C30-FFFE-4509-BAD5-0562F6F18570}" srcOrd="4" destOrd="0" presId="urn:microsoft.com/office/officeart/2005/8/layout/hList7"/>
    <dgm:cxn modelId="{A4090CE3-628D-4AD5-8361-941C5F9B3812}" type="presParOf" srcId="{60134C30-FFFE-4509-BAD5-0562F6F18570}" destId="{DDD2A5CB-A7DD-4740-9272-7E9238432A49}" srcOrd="0" destOrd="0" presId="urn:microsoft.com/office/officeart/2005/8/layout/hList7"/>
    <dgm:cxn modelId="{A539DDC1-BDF7-46C5-AF89-A1FEC5B23960}" type="presParOf" srcId="{60134C30-FFFE-4509-BAD5-0562F6F18570}" destId="{5C670B61-B3A3-4884-86F2-90C9B79FA811}" srcOrd="1" destOrd="0" presId="urn:microsoft.com/office/officeart/2005/8/layout/hList7"/>
    <dgm:cxn modelId="{499B1DD0-3F2D-47B6-8174-90B877C84B5B}" type="presParOf" srcId="{60134C30-FFFE-4509-BAD5-0562F6F18570}" destId="{103C3782-3346-4D2F-9C5C-0F930D2AC8A0}" srcOrd="2" destOrd="0" presId="urn:microsoft.com/office/officeart/2005/8/layout/hList7"/>
    <dgm:cxn modelId="{1830E301-C974-4B5E-B78A-B6B71DE0F46A}" type="presParOf" srcId="{60134C30-FFFE-4509-BAD5-0562F6F18570}" destId="{7DF59119-E286-4683-9984-08D70A4F9056}"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11D37E-2C08-449E-80CE-52319B9B8AF0}"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6E2A666D-BC8C-467A-B3AD-038DF5DEEBEE}">
      <dgm:prSet phldrT="[Text]" custT="1"/>
      <dgm:spPr>
        <a:solidFill>
          <a:prstClr val="white">
            <a:hueOff val="0"/>
            <a:satOff val="0"/>
            <a:lumOff val="0"/>
            <a:alphaOff val="0"/>
          </a:prstClr>
        </a:solidFill>
        <a:ln w="12700" cap="flat" cmpd="sng" algn="ctr">
          <a:solidFill>
            <a:srgbClr val="FD8686">
              <a:shade val="80000"/>
              <a:hueOff val="0"/>
              <a:satOff val="0"/>
              <a:lumOff val="0"/>
              <a:alphaOff val="0"/>
            </a:srgbClr>
          </a:solidFill>
          <a:prstDash val="solid"/>
          <a:miter lim="800000"/>
        </a:ln>
        <a:effectLst/>
      </dgm:spPr>
      <dgm:t>
        <a:bodyPr spcFirstLastPara="0" vert="horz" wrap="square" lIns="137160" tIns="137160" rIns="137160" bIns="137160" numCol="1" spcCol="1270" anchor="ctr" anchorCtr="0"/>
        <a:lstStyle/>
        <a:p>
          <a:pPr marL="0" lvl="0" indent="0" algn="l" defTabSz="1600200">
            <a:lnSpc>
              <a:spcPct val="90000"/>
            </a:lnSpc>
            <a:spcBef>
              <a:spcPct val="0"/>
            </a:spcBef>
            <a:spcAft>
              <a:spcPct val="35000"/>
            </a:spcAft>
            <a:buNone/>
          </a:pPr>
          <a:r>
            <a:rPr lang="en-US" sz="3600" b="1" kern="1200" dirty="0">
              <a:solidFill>
                <a:prstClr val="black">
                  <a:hueOff val="0"/>
                  <a:satOff val="0"/>
                  <a:lumOff val="0"/>
                  <a:alphaOff val="0"/>
                </a:prstClr>
              </a:solidFill>
              <a:latin typeface="Grandview"/>
              <a:ea typeface="+mn-ea"/>
              <a:cs typeface="+mn-cs"/>
            </a:rPr>
            <a:t>Overview</a:t>
          </a:r>
        </a:p>
      </dgm:t>
    </dgm:pt>
    <dgm:pt modelId="{AC806E79-E475-47C2-9FC6-3DE3ECE2228B}" type="parTrans" cxnId="{1BB8B638-4BA3-490E-A337-C45298F5B214}">
      <dgm:prSet/>
      <dgm:spPr/>
      <dgm:t>
        <a:bodyPr/>
        <a:lstStyle/>
        <a:p>
          <a:endParaRPr lang="en-US"/>
        </a:p>
      </dgm:t>
    </dgm:pt>
    <dgm:pt modelId="{042C0057-793F-427E-94F8-DC7CFD95FFEE}" type="sibTrans" cxnId="{1BB8B638-4BA3-490E-A337-C45298F5B214}">
      <dgm:prSet/>
      <dgm:spPr/>
      <dgm:t>
        <a:bodyPr/>
        <a:lstStyle/>
        <a:p>
          <a:endParaRPr lang="en-US"/>
        </a:p>
      </dgm:t>
    </dgm:pt>
    <dgm:pt modelId="{66D89BC5-B102-4901-9975-32A55829D918}">
      <dgm:prSet phldrT="[Text]" custT="1"/>
      <dgm:spPr/>
      <dgm:t>
        <a:bodyPr/>
        <a:lstStyle/>
        <a:p>
          <a:pPr marL="0" lvl="0" algn="l" defTabSz="622300">
            <a:lnSpc>
              <a:spcPct val="90000"/>
            </a:lnSpc>
            <a:spcBef>
              <a:spcPct val="0"/>
            </a:spcBef>
            <a:spcAft>
              <a:spcPct val="35000"/>
            </a:spcAft>
            <a:buNone/>
          </a:pPr>
          <a:r>
            <a:rPr lang="en-US" sz="2400" b="1" kern="1200" dirty="0">
              <a:solidFill>
                <a:srgbClr val="0070C0"/>
              </a:solidFill>
              <a:latin typeface="Grandview"/>
              <a:ea typeface="+mn-ea"/>
              <a:cs typeface="+mn-cs"/>
            </a:rPr>
            <a:t>This project analyzes sales trends, customer behavior, and product recommendations for our e-commerce platform, aiming to enhance overall business performance.</a:t>
          </a:r>
        </a:p>
      </dgm:t>
    </dgm:pt>
    <dgm:pt modelId="{E71E33BE-9C58-4085-9CCB-2F950C6A0B96}" type="parTrans" cxnId="{873A53A8-EAE2-48BC-BE1A-C23C35D7051D}">
      <dgm:prSet/>
      <dgm:spPr/>
      <dgm:t>
        <a:bodyPr/>
        <a:lstStyle/>
        <a:p>
          <a:endParaRPr lang="en-US"/>
        </a:p>
      </dgm:t>
    </dgm:pt>
    <dgm:pt modelId="{2D53004D-7210-4293-84FE-0EB62263A8F1}" type="sibTrans" cxnId="{873A53A8-EAE2-48BC-BE1A-C23C35D7051D}">
      <dgm:prSet/>
      <dgm:spPr/>
      <dgm:t>
        <a:bodyPr/>
        <a:lstStyle/>
        <a:p>
          <a:endParaRPr lang="en-US"/>
        </a:p>
      </dgm:t>
    </dgm:pt>
    <dgm:pt modelId="{371FDBD9-A479-4EC2-90C5-790C005F42BD}">
      <dgm:prSet phldrT="[Text]" custT="1"/>
      <dgm:spPr/>
      <dgm:t>
        <a:bodyPr/>
        <a:lstStyle/>
        <a:p>
          <a:r>
            <a:rPr lang="en-US" sz="3600" b="1" kern="1200" dirty="0">
              <a:solidFill>
                <a:prstClr val="black">
                  <a:hueOff val="0"/>
                  <a:satOff val="0"/>
                  <a:lumOff val="0"/>
                  <a:alphaOff val="0"/>
                </a:prstClr>
              </a:solidFill>
              <a:latin typeface="Grandview"/>
              <a:ea typeface="+mn-ea"/>
              <a:cs typeface="+mn-cs"/>
            </a:rPr>
            <a:t>Objectives</a:t>
          </a:r>
        </a:p>
      </dgm:t>
    </dgm:pt>
    <dgm:pt modelId="{84E3EDD0-84BF-4EA3-AB3F-CA17877B03B7}" type="parTrans" cxnId="{051DABFD-2F9E-4A57-985C-033AE44C4EDD}">
      <dgm:prSet/>
      <dgm:spPr/>
      <dgm:t>
        <a:bodyPr/>
        <a:lstStyle/>
        <a:p>
          <a:endParaRPr lang="en-US"/>
        </a:p>
      </dgm:t>
    </dgm:pt>
    <dgm:pt modelId="{C517409D-2C9D-46FB-AC2A-996BA87DACFA}" type="sibTrans" cxnId="{051DABFD-2F9E-4A57-985C-033AE44C4EDD}">
      <dgm:prSet/>
      <dgm:spPr/>
      <dgm:t>
        <a:bodyPr/>
        <a:lstStyle/>
        <a:p>
          <a:endParaRPr lang="en-US"/>
        </a:p>
      </dgm:t>
    </dgm:pt>
    <dgm:pt modelId="{07BDC0AE-3A3E-4A27-8EBF-EA881D5AFCD1}">
      <dgm:prSet phldrT="[Text]"/>
      <dgm:spPr/>
      <dgm:t>
        <a:bodyPr/>
        <a:lstStyle/>
        <a:p>
          <a:pPr marL="171450" lvl="1" indent="0" algn="l" defTabSz="844550">
            <a:lnSpc>
              <a:spcPct val="90000"/>
            </a:lnSpc>
            <a:spcBef>
              <a:spcPct val="0"/>
            </a:spcBef>
            <a:spcAft>
              <a:spcPct val="20000"/>
            </a:spcAft>
          </a:pPr>
          <a:endParaRPr lang="en-US" sz="1900" kern="1200" dirty="0"/>
        </a:p>
      </dgm:t>
    </dgm:pt>
    <dgm:pt modelId="{3F6E8393-A33A-4656-B8C6-D799100D0ED7}" type="parTrans" cxnId="{8EC211EF-3221-4995-A2CE-ABE7ABBCBE9B}">
      <dgm:prSet/>
      <dgm:spPr/>
      <dgm:t>
        <a:bodyPr/>
        <a:lstStyle/>
        <a:p>
          <a:endParaRPr lang="en-US"/>
        </a:p>
      </dgm:t>
    </dgm:pt>
    <dgm:pt modelId="{03112840-45DE-4B74-9730-C64C17C22D26}" type="sibTrans" cxnId="{8EC211EF-3221-4995-A2CE-ABE7ABBCBE9B}">
      <dgm:prSet/>
      <dgm:spPr/>
      <dgm:t>
        <a:bodyPr/>
        <a:lstStyle/>
        <a:p>
          <a:endParaRPr lang="en-US"/>
        </a:p>
      </dgm:t>
    </dgm:pt>
    <dgm:pt modelId="{93E00393-3687-415D-AD52-9B6CF6D010D7}">
      <dgm:prSet custT="1"/>
      <dgm:spPr/>
      <dgm:t>
        <a:bodyPr/>
        <a:lstStyle/>
        <a:p>
          <a:pPr marL="0" lvl="0" indent="-114300" algn="l" defTabSz="622300">
            <a:lnSpc>
              <a:spcPct val="90000"/>
            </a:lnSpc>
            <a:spcBef>
              <a:spcPct val="0"/>
            </a:spcBef>
            <a:spcAft>
              <a:spcPct val="35000"/>
            </a:spcAft>
            <a:buFont typeface="Arial" panose="020B0604020202020204" pitchFamily="34" charset="0"/>
            <a:buChar char="•"/>
          </a:pPr>
          <a:r>
            <a:rPr lang="en-US" sz="2400" b="1" kern="1200" dirty="0">
              <a:solidFill>
                <a:srgbClr val="0070C0"/>
              </a:solidFill>
              <a:latin typeface="Grandview"/>
              <a:ea typeface="+mn-ea"/>
              <a:cs typeface="+mn-cs"/>
            </a:rPr>
            <a:t> Sales Forecasting : Predict future sales based on historical data.</a:t>
          </a:r>
        </a:p>
      </dgm:t>
    </dgm:pt>
    <dgm:pt modelId="{D094E183-F0B8-4DEB-BB70-E83FEC84D43B}" type="parTrans" cxnId="{36CBF507-5F70-467E-909E-2FCA0EB7996C}">
      <dgm:prSet/>
      <dgm:spPr/>
      <dgm:t>
        <a:bodyPr/>
        <a:lstStyle/>
        <a:p>
          <a:endParaRPr lang="en-US"/>
        </a:p>
      </dgm:t>
    </dgm:pt>
    <dgm:pt modelId="{48642925-2451-48F0-8A11-11941B1975C0}" type="sibTrans" cxnId="{36CBF507-5F70-467E-909E-2FCA0EB7996C}">
      <dgm:prSet/>
      <dgm:spPr/>
      <dgm:t>
        <a:bodyPr/>
        <a:lstStyle/>
        <a:p>
          <a:endParaRPr lang="en-US"/>
        </a:p>
      </dgm:t>
    </dgm:pt>
    <dgm:pt modelId="{4E5922B3-D82B-4E30-836F-0403773A91CB}">
      <dgm:prSet custT="1"/>
      <dgm:spPr/>
      <dgm:t>
        <a:bodyPr/>
        <a:lstStyle/>
        <a:p>
          <a:pPr marL="0" lvl="0" indent="-114300" algn="l" defTabSz="622300">
            <a:lnSpc>
              <a:spcPct val="90000"/>
            </a:lnSpc>
            <a:spcBef>
              <a:spcPct val="0"/>
            </a:spcBef>
            <a:spcAft>
              <a:spcPct val="35000"/>
            </a:spcAft>
            <a:buFont typeface="Arial" panose="020B0604020202020204" pitchFamily="34" charset="0"/>
            <a:buChar char="•"/>
          </a:pPr>
          <a:r>
            <a:rPr lang="en-US" sz="2400" b="1" kern="1200" dirty="0">
              <a:solidFill>
                <a:srgbClr val="0070C0"/>
              </a:solidFill>
              <a:latin typeface="Grandview"/>
              <a:ea typeface="+mn-ea"/>
              <a:cs typeface="+mn-cs"/>
            </a:rPr>
            <a:t> Customer Segmentation : Identify distinct customer groups for targeted marketing.</a:t>
          </a:r>
        </a:p>
      </dgm:t>
    </dgm:pt>
    <dgm:pt modelId="{615B7C49-73DA-4392-8EB6-33E7452CF9BF}" type="parTrans" cxnId="{BFDAD82C-B5A0-466E-9ABA-A507EC23738E}">
      <dgm:prSet/>
      <dgm:spPr/>
      <dgm:t>
        <a:bodyPr/>
        <a:lstStyle/>
        <a:p>
          <a:endParaRPr lang="en-US"/>
        </a:p>
      </dgm:t>
    </dgm:pt>
    <dgm:pt modelId="{5C3AB661-BE10-444C-A7A1-1CBBEDA8DE93}" type="sibTrans" cxnId="{BFDAD82C-B5A0-466E-9ABA-A507EC23738E}">
      <dgm:prSet/>
      <dgm:spPr/>
      <dgm:t>
        <a:bodyPr/>
        <a:lstStyle/>
        <a:p>
          <a:endParaRPr lang="en-US"/>
        </a:p>
      </dgm:t>
    </dgm:pt>
    <dgm:pt modelId="{80849732-E77D-4A32-A078-EE649FA02E45}">
      <dgm:prSet custT="1"/>
      <dgm:spPr/>
      <dgm:t>
        <a:bodyPr/>
        <a:lstStyle/>
        <a:p>
          <a:pPr marL="0" lvl="0" indent="-114300" algn="l" defTabSz="622300">
            <a:lnSpc>
              <a:spcPct val="90000"/>
            </a:lnSpc>
            <a:spcBef>
              <a:spcPct val="0"/>
            </a:spcBef>
            <a:spcAft>
              <a:spcPct val="35000"/>
            </a:spcAft>
            <a:buFont typeface="Arial" panose="020B0604020202020204" pitchFamily="34" charset="0"/>
            <a:buChar char="•"/>
          </a:pPr>
          <a:r>
            <a:rPr lang="en-US" sz="2400" b="1" kern="1200" dirty="0">
              <a:solidFill>
                <a:srgbClr val="0070C0"/>
              </a:solidFill>
              <a:latin typeface="Grandview"/>
              <a:ea typeface="+mn-ea"/>
              <a:cs typeface="+mn-cs"/>
            </a:rPr>
            <a:t> Product Recommendation : Suggest products to improve sales and enhance customer experience. </a:t>
          </a:r>
        </a:p>
      </dgm:t>
    </dgm:pt>
    <dgm:pt modelId="{B908B4A7-6A0F-433D-BCAA-7F480CC816E8}" type="parTrans" cxnId="{52EAF45D-F29F-4063-9643-2DCD4D92787C}">
      <dgm:prSet/>
      <dgm:spPr/>
      <dgm:t>
        <a:bodyPr/>
        <a:lstStyle/>
        <a:p>
          <a:endParaRPr lang="en-US"/>
        </a:p>
      </dgm:t>
    </dgm:pt>
    <dgm:pt modelId="{09BC8D5A-7F9A-4146-B278-E2C1B2C6C9C6}" type="sibTrans" cxnId="{52EAF45D-F29F-4063-9643-2DCD4D92787C}">
      <dgm:prSet/>
      <dgm:spPr/>
      <dgm:t>
        <a:bodyPr/>
        <a:lstStyle/>
        <a:p>
          <a:endParaRPr lang="en-US"/>
        </a:p>
      </dgm:t>
    </dgm:pt>
    <dgm:pt modelId="{F15E74E3-51CC-4CAA-B035-E0FFB050701F}" type="pres">
      <dgm:prSet presAssocID="{D611D37E-2C08-449E-80CE-52319B9B8AF0}" presName="linear" presStyleCnt="0">
        <dgm:presLayoutVars>
          <dgm:animLvl val="lvl"/>
          <dgm:resizeHandles val="exact"/>
        </dgm:presLayoutVars>
      </dgm:prSet>
      <dgm:spPr/>
    </dgm:pt>
    <dgm:pt modelId="{D4EEA468-B683-443D-BD28-A166F94DB101}" type="pres">
      <dgm:prSet presAssocID="{6E2A666D-BC8C-467A-B3AD-038DF5DEEBEE}" presName="parentText" presStyleLbl="node1" presStyleIdx="0" presStyleCnt="2" custScaleX="100039" custScaleY="74953">
        <dgm:presLayoutVars>
          <dgm:chMax val="0"/>
          <dgm:bulletEnabled val="1"/>
        </dgm:presLayoutVars>
      </dgm:prSet>
      <dgm:spPr>
        <a:xfrm>
          <a:off x="0" y="3148"/>
          <a:ext cx="10894143" cy="458867"/>
        </a:xfrm>
        <a:prstGeom prst="roundRect">
          <a:avLst/>
        </a:prstGeom>
      </dgm:spPr>
    </dgm:pt>
    <dgm:pt modelId="{6C30837A-E426-4E6D-A8B3-9F9DBFB1E26F}" type="pres">
      <dgm:prSet presAssocID="{6E2A666D-BC8C-467A-B3AD-038DF5DEEBEE}" presName="childText" presStyleLbl="revTx" presStyleIdx="0" presStyleCnt="2" custScaleY="318274">
        <dgm:presLayoutVars>
          <dgm:bulletEnabled val="1"/>
        </dgm:presLayoutVars>
      </dgm:prSet>
      <dgm:spPr/>
    </dgm:pt>
    <dgm:pt modelId="{7E4DE1BB-D8FF-49A2-A911-35CBBB9CE4C1}" type="pres">
      <dgm:prSet presAssocID="{371FDBD9-A479-4EC2-90C5-790C005F42BD}" presName="parentText" presStyleLbl="node1" presStyleIdx="1" presStyleCnt="2" custScaleX="185364" custScaleY="62209" custLinFactNeighborX="-66540" custLinFactNeighborY="10207">
        <dgm:presLayoutVars>
          <dgm:chMax val="0"/>
          <dgm:bulletEnabled val="1"/>
        </dgm:presLayoutVars>
      </dgm:prSet>
      <dgm:spPr/>
    </dgm:pt>
    <dgm:pt modelId="{B7DBA1D4-03E8-4ADC-8AF9-92C70E0B893A}" type="pres">
      <dgm:prSet presAssocID="{371FDBD9-A479-4EC2-90C5-790C005F42BD}" presName="childText" presStyleLbl="revTx" presStyleIdx="1" presStyleCnt="2" custScaleY="423470">
        <dgm:presLayoutVars>
          <dgm:bulletEnabled val="1"/>
        </dgm:presLayoutVars>
      </dgm:prSet>
      <dgm:spPr/>
    </dgm:pt>
  </dgm:ptLst>
  <dgm:cxnLst>
    <dgm:cxn modelId="{B0C0F007-95B1-4ACE-BDA8-660682734300}" type="presOf" srcId="{66D89BC5-B102-4901-9975-32A55829D918}" destId="{6C30837A-E426-4E6D-A8B3-9F9DBFB1E26F}" srcOrd="0" destOrd="0" presId="urn:microsoft.com/office/officeart/2005/8/layout/vList2"/>
    <dgm:cxn modelId="{36CBF507-5F70-467E-909E-2FCA0EB7996C}" srcId="{371FDBD9-A479-4EC2-90C5-790C005F42BD}" destId="{93E00393-3687-415D-AD52-9B6CF6D010D7}" srcOrd="1" destOrd="0" parTransId="{D094E183-F0B8-4DEB-BB70-E83FEC84D43B}" sibTransId="{48642925-2451-48F0-8A11-11941B1975C0}"/>
    <dgm:cxn modelId="{732FFA26-BD3C-4FA5-B150-BB43A961ED61}" type="presOf" srcId="{371FDBD9-A479-4EC2-90C5-790C005F42BD}" destId="{7E4DE1BB-D8FF-49A2-A911-35CBBB9CE4C1}" srcOrd="0" destOrd="0" presId="urn:microsoft.com/office/officeart/2005/8/layout/vList2"/>
    <dgm:cxn modelId="{BFDAD82C-B5A0-466E-9ABA-A507EC23738E}" srcId="{371FDBD9-A479-4EC2-90C5-790C005F42BD}" destId="{4E5922B3-D82B-4E30-836F-0403773A91CB}" srcOrd="2" destOrd="0" parTransId="{615B7C49-73DA-4392-8EB6-33E7452CF9BF}" sibTransId="{5C3AB661-BE10-444C-A7A1-1CBBEDA8DE93}"/>
    <dgm:cxn modelId="{1BB8B638-4BA3-490E-A337-C45298F5B214}" srcId="{D611D37E-2C08-449E-80CE-52319B9B8AF0}" destId="{6E2A666D-BC8C-467A-B3AD-038DF5DEEBEE}" srcOrd="0" destOrd="0" parTransId="{AC806E79-E475-47C2-9FC6-3DE3ECE2228B}" sibTransId="{042C0057-793F-427E-94F8-DC7CFD95FFEE}"/>
    <dgm:cxn modelId="{6815EB3A-EB78-4DEF-ACA8-49CC095A0092}" type="presOf" srcId="{80849732-E77D-4A32-A078-EE649FA02E45}" destId="{B7DBA1D4-03E8-4ADC-8AF9-92C70E0B893A}" srcOrd="0" destOrd="3" presId="urn:microsoft.com/office/officeart/2005/8/layout/vList2"/>
    <dgm:cxn modelId="{52EAF45D-F29F-4063-9643-2DCD4D92787C}" srcId="{371FDBD9-A479-4EC2-90C5-790C005F42BD}" destId="{80849732-E77D-4A32-A078-EE649FA02E45}" srcOrd="3" destOrd="0" parTransId="{B908B4A7-6A0F-433D-BCAA-7F480CC816E8}" sibTransId="{09BC8D5A-7F9A-4146-B278-E2C1B2C6C9C6}"/>
    <dgm:cxn modelId="{0797FA5F-B6B2-488D-971D-42A499BE369E}" type="presOf" srcId="{07BDC0AE-3A3E-4A27-8EBF-EA881D5AFCD1}" destId="{B7DBA1D4-03E8-4ADC-8AF9-92C70E0B893A}" srcOrd="0" destOrd="0" presId="urn:microsoft.com/office/officeart/2005/8/layout/vList2"/>
    <dgm:cxn modelId="{609C6A69-EFAB-40C1-9C6A-226383DCF0A3}" type="presOf" srcId="{93E00393-3687-415D-AD52-9B6CF6D010D7}" destId="{B7DBA1D4-03E8-4ADC-8AF9-92C70E0B893A}" srcOrd="0" destOrd="1" presId="urn:microsoft.com/office/officeart/2005/8/layout/vList2"/>
    <dgm:cxn modelId="{7408BE50-ADD8-4151-A8FE-CD94FBCF77C1}" type="presOf" srcId="{4E5922B3-D82B-4E30-836F-0403773A91CB}" destId="{B7DBA1D4-03E8-4ADC-8AF9-92C70E0B893A}" srcOrd="0" destOrd="2" presId="urn:microsoft.com/office/officeart/2005/8/layout/vList2"/>
    <dgm:cxn modelId="{5C1B9857-A044-4FEE-92C3-DA4FDCF839B6}" type="presOf" srcId="{6E2A666D-BC8C-467A-B3AD-038DF5DEEBEE}" destId="{D4EEA468-B683-443D-BD28-A166F94DB101}" srcOrd="0" destOrd="0" presId="urn:microsoft.com/office/officeart/2005/8/layout/vList2"/>
    <dgm:cxn modelId="{873A53A8-EAE2-48BC-BE1A-C23C35D7051D}" srcId="{6E2A666D-BC8C-467A-B3AD-038DF5DEEBEE}" destId="{66D89BC5-B102-4901-9975-32A55829D918}" srcOrd="0" destOrd="0" parTransId="{E71E33BE-9C58-4085-9CCB-2F950C6A0B96}" sibTransId="{2D53004D-7210-4293-84FE-0EB62263A8F1}"/>
    <dgm:cxn modelId="{8EC211EF-3221-4995-A2CE-ABE7ABBCBE9B}" srcId="{371FDBD9-A479-4EC2-90C5-790C005F42BD}" destId="{07BDC0AE-3A3E-4A27-8EBF-EA881D5AFCD1}" srcOrd="0" destOrd="0" parTransId="{3F6E8393-A33A-4656-B8C6-D799100D0ED7}" sibTransId="{03112840-45DE-4B74-9730-C64C17C22D26}"/>
    <dgm:cxn modelId="{E7B083F8-EECA-47B9-B922-5C83F3F1AFDD}" type="presOf" srcId="{D611D37E-2C08-449E-80CE-52319B9B8AF0}" destId="{F15E74E3-51CC-4CAA-B035-E0FFB050701F}" srcOrd="0" destOrd="0" presId="urn:microsoft.com/office/officeart/2005/8/layout/vList2"/>
    <dgm:cxn modelId="{051DABFD-2F9E-4A57-985C-033AE44C4EDD}" srcId="{D611D37E-2C08-449E-80CE-52319B9B8AF0}" destId="{371FDBD9-A479-4EC2-90C5-790C005F42BD}" srcOrd="1" destOrd="0" parTransId="{84E3EDD0-84BF-4EA3-AB3F-CA17877B03B7}" sibTransId="{C517409D-2C9D-46FB-AC2A-996BA87DACFA}"/>
    <dgm:cxn modelId="{D9249FA0-6525-495E-A06A-8CF8A55DAC3B}" type="presParOf" srcId="{F15E74E3-51CC-4CAA-B035-E0FFB050701F}" destId="{D4EEA468-B683-443D-BD28-A166F94DB101}" srcOrd="0" destOrd="0" presId="urn:microsoft.com/office/officeart/2005/8/layout/vList2"/>
    <dgm:cxn modelId="{6C564718-7914-4229-AFBF-CE128AABB005}" type="presParOf" srcId="{F15E74E3-51CC-4CAA-B035-E0FFB050701F}" destId="{6C30837A-E426-4E6D-A8B3-9F9DBFB1E26F}" srcOrd="1" destOrd="0" presId="urn:microsoft.com/office/officeart/2005/8/layout/vList2"/>
    <dgm:cxn modelId="{96061013-81D1-418B-A32A-63856BF72440}" type="presParOf" srcId="{F15E74E3-51CC-4CAA-B035-E0FFB050701F}" destId="{7E4DE1BB-D8FF-49A2-A911-35CBBB9CE4C1}" srcOrd="2" destOrd="0" presId="urn:microsoft.com/office/officeart/2005/8/layout/vList2"/>
    <dgm:cxn modelId="{1EA8792F-2E84-4222-826F-B652B558F839}" type="presParOf" srcId="{F15E74E3-51CC-4CAA-B035-E0FFB050701F}" destId="{B7DBA1D4-03E8-4ADC-8AF9-92C70E0B893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2B6B972-0C51-40C9-9645-282AD1434CEB}"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EBD5CB34-DCBE-4368-AF41-A3A7BA291BAE}">
      <dgm:prSet phldrT="[Text]" custT="1"/>
      <dgm:spPr/>
      <dgm:t>
        <a:bodyPr/>
        <a:lstStyle/>
        <a:p>
          <a:r>
            <a:rPr lang="en-US" sz="1400" b="1" dirty="0">
              <a:solidFill>
                <a:srgbClr val="0070C0"/>
              </a:solidFill>
            </a:rPr>
            <a:t>Data Source : </a:t>
          </a:r>
        </a:p>
        <a:p>
          <a:r>
            <a:rPr lang="en-US" sz="1400" b="1" dirty="0">
              <a:solidFill>
                <a:srgbClr val="0070C0"/>
              </a:solidFill>
            </a:rPr>
            <a:t>E-Commerce Azure database.</a:t>
          </a:r>
        </a:p>
      </dgm:t>
    </dgm:pt>
    <dgm:pt modelId="{54C48336-D740-4043-A64E-4BBB1A2D16D1}" type="parTrans" cxnId="{A47266DF-1C2A-4655-9F52-8401677E87FA}">
      <dgm:prSet/>
      <dgm:spPr/>
      <dgm:t>
        <a:bodyPr/>
        <a:lstStyle/>
        <a:p>
          <a:endParaRPr lang="en-US"/>
        </a:p>
      </dgm:t>
    </dgm:pt>
    <dgm:pt modelId="{C1A32467-FEEC-46B7-86B2-0E897AA0B4BE}" type="sibTrans" cxnId="{A47266DF-1C2A-4655-9F52-8401677E87FA}">
      <dgm:prSet/>
      <dgm:spPr/>
      <dgm:t>
        <a:bodyPr/>
        <a:lstStyle/>
        <a:p>
          <a:endParaRPr lang="en-US"/>
        </a:p>
      </dgm:t>
    </dgm:pt>
    <dgm:pt modelId="{44894B45-4B3A-408E-A108-427AD0C89FE8}">
      <dgm:prSet phldrT="[Text]" custT="1"/>
      <dgm:spPr>
        <a:solidFill>
          <a:prstClr val="white">
            <a:alpha val="90000"/>
            <a:hueOff val="0"/>
            <a:satOff val="0"/>
            <a:lumOff val="0"/>
            <a:alphaOff val="0"/>
          </a:prstClr>
        </a:solidFill>
        <a:ln w="12700" cap="flat" cmpd="sng" algn="ctr">
          <a:solidFill>
            <a:srgbClr val="1EBE9B">
              <a:hueOff val="0"/>
              <a:satOff val="0"/>
              <a:lumOff val="0"/>
              <a:alphaOff val="0"/>
            </a:srgbClr>
          </a:solidFill>
          <a:prstDash val="solid"/>
          <a:miter lim="800000"/>
        </a:ln>
        <a:effectLst/>
      </dgm:spPr>
      <dgm:t>
        <a:bodyPr spcFirstLastPara="0" vert="horz" wrap="square" lIns="99568" tIns="99568" rIns="99568" bIns="99568" numCol="1" spcCol="1270" anchor="ctr" anchorCtr="0"/>
        <a:lstStyle/>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Tools Used :</a:t>
          </a:r>
        </a:p>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Python with Pandas for data manipulation.</a:t>
          </a:r>
        </a:p>
      </dgm:t>
    </dgm:pt>
    <dgm:pt modelId="{EED250A1-3070-4D34-BC9B-B41468166902}" type="parTrans" cxnId="{AC6CB29F-106C-49A6-A4FD-43A37044ACBC}">
      <dgm:prSet/>
      <dgm:spPr/>
      <dgm:t>
        <a:bodyPr/>
        <a:lstStyle/>
        <a:p>
          <a:endParaRPr lang="en-US"/>
        </a:p>
      </dgm:t>
    </dgm:pt>
    <dgm:pt modelId="{74CFE441-1E59-4BAD-A408-B98E232731E5}" type="sibTrans" cxnId="{AC6CB29F-106C-49A6-A4FD-43A37044ACBC}">
      <dgm:prSet/>
      <dgm:spPr/>
      <dgm:t>
        <a:bodyPr/>
        <a:lstStyle/>
        <a:p>
          <a:endParaRPr lang="en-US"/>
        </a:p>
      </dgm:t>
    </dgm:pt>
    <dgm:pt modelId="{1CE3FCA7-690A-414A-9E34-01B3D9915E52}">
      <dgm:prSet phldrT="[Text]" custT="1"/>
      <dgm:spPr>
        <a:solidFill>
          <a:prstClr val="white">
            <a:alpha val="90000"/>
            <a:hueOff val="0"/>
            <a:satOff val="0"/>
            <a:lumOff val="0"/>
            <a:alphaOff val="0"/>
          </a:prstClr>
        </a:solidFill>
        <a:ln w="12700" cap="flat" cmpd="sng" algn="ctr">
          <a:solidFill>
            <a:srgbClr val="1EBE9B">
              <a:hueOff val="0"/>
              <a:satOff val="0"/>
              <a:lumOff val="0"/>
              <a:alphaOff val="0"/>
            </a:srgbClr>
          </a:solidFill>
          <a:prstDash val="solid"/>
          <a:miter lim="800000"/>
        </a:ln>
        <a:effectLst/>
      </dgm:spPr>
      <dgm:t>
        <a:bodyPr spcFirstLastPara="0" vert="horz" wrap="square" lIns="99568" tIns="99568" rIns="99568" bIns="99568" numCol="1" spcCol="1270" anchor="ctr" anchorCtr="0"/>
        <a:lstStyle/>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Challenges :</a:t>
          </a:r>
        </a:p>
        <a:p>
          <a:pPr marL="0" lvl="0" indent="0" algn="ctr" defTabSz="622300">
            <a:lnSpc>
              <a:spcPct val="90000"/>
            </a:lnSpc>
            <a:spcBef>
              <a:spcPct val="0"/>
            </a:spcBef>
            <a:spcAft>
              <a:spcPct val="35000"/>
            </a:spcAft>
            <a:buNone/>
          </a:pPr>
          <a:br>
            <a:rPr lang="en-US" sz="1400" b="1" kern="1200" dirty="0">
              <a:solidFill>
                <a:srgbClr val="0070C0"/>
              </a:solidFill>
              <a:latin typeface="Grandview"/>
              <a:ea typeface="+mn-ea"/>
              <a:cs typeface="+mn-cs"/>
            </a:rPr>
          </a:br>
          <a:r>
            <a:rPr lang="en-US" sz="1400" b="1" kern="1200" dirty="0">
              <a:solidFill>
                <a:srgbClr val="0070C0"/>
              </a:solidFill>
              <a:latin typeface="Grandview"/>
              <a:ea typeface="+mn-ea"/>
              <a:cs typeface="+mn-cs"/>
            </a:rPr>
            <a:t>Ensuring data quality and consistency. </a:t>
          </a:r>
        </a:p>
      </dgm:t>
    </dgm:pt>
    <dgm:pt modelId="{BC0BA7D6-B670-4095-BBB2-71C56E38C784}" type="parTrans" cxnId="{B3DB8103-F625-4049-8486-540A71B72203}">
      <dgm:prSet/>
      <dgm:spPr/>
      <dgm:t>
        <a:bodyPr/>
        <a:lstStyle/>
        <a:p>
          <a:endParaRPr lang="en-US"/>
        </a:p>
      </dgm:t>
    </dgm:pt>
    <dgm:pt modelId="{B9B31ABA-0A24-4239-9354-DEF2D04802CC}" type="sibTrans" cxnId="{B3DB8103-F625-4049-8486-540A71B72203}">
      <dgm:prSet/>
      <dgm:spPr/>
      <dgm:t>
        <a:bodyPr/>
        <a:lstStyle/>
        <a:p>
          <a:endParaRPr lang="en-US"/>
        </a:p>
      </dgm:t>
    </dgm:pt>
    <dgm:pt modelId="{D4A5AC69-626C-44B2-B216-9842340D89D6}" type="pres">
      <dgm:prSet presAssocID="{E2B6B972-0C51-40C9-9645-282AD1434CEB}" presName="Name0" presStyleCnt="0">
        <dgm:presLayoutVars>
          <dgm:dir/>
          <dgm:resizeHandles val="exact"/>
        </dgm:presLayoutVars>
      </dgm:prSet>
      <dgm:spPr/>
    </dgm:pt>
    <dgm:pt modelId="{1740EFE7-9149-47E8-8002-9FF3A052E567}" type="pres">
      <dgm:prSet presAssocID="{EBD5CB34-DCBE-4368-AF41-A3A7BA291BAE}" presName="composite" presStyleCnt="0"/>
      <dgm:spPr/>
    </dgm:pt>
    <dgm:pt modelId="{6B96A32D-2BDD-4C33-8351-17832E0E4AE0}" type="pres">
      <dgm:prSet presAssocID="{EBD5CB34-DCBE-4368-AF41-A3A7BA291BAE}" presName="bgChev" presStyleLbl="node1" presStyleIdx="0" presStyleCnt="3"/>
      <dgm:spPr/>
    </dgm:pt>
    <dgm:pt modelId="{68BF2CDC-D510-4AE4-B05D-7633FD58A7B2}" type="pres">
      <dgm:prSet presAssocID="{EBD5CB34-DCBE-4368-AF41-A3A7BA291BAE}" presName="txNode" presStyleLbl="fgAcc1" presStyleIdx="0" presStyleCnt="3">
        <dgm:presLayoutVars>
          <dgm:bulletEnabled val="1"/>
        </dgm:presLayoutVars>
      </dgm:prSet>
      <dgm:spPr/>
    </dgm:pt>
    <dgm:pt modelId="{E3E6CD79-5D21-4241-8211-9E85909CE512}" type="pres">
      <dgm:prSet presAssocID="{C1A32467-FEEC-46B7-86B2-0E897AA0B4BE}" presName="compositeSpace" presStyleCnt="0"/>
      <dgm:spPr/>
    </dgm:pt>
    <dgm:pt modelId="{9CF1A789-868B-49CB-9FD1-1C1056405422}" type="pres">
      <dgm:prSet presAssocID="{44894B45-4B3A-408E-A108-427AD0C89FE8}" presName="composite" presStyleCnt="0"/>
      <dgm:spPr/>
    </dgm:pt>
    <dgm:pt modelId="{8BD1B379-75DE-4032-95AC-CD18B244D4D9}" type="pres">
      <dgm:prSet presAssocID="{44894B45-4B3A-408E-A108-427AD0C89FE8}" presName="bgChev" presStyleLbl="node1" presStyleIdx="1" presStyleCnt="3"/>
      <dgm:spPr/>
    </dgm:pt>
    <dgm:pt modelId="{5442B13A-2FB0-4B92-A3AB-1B4B67DE209E}" type="pres">
      <dgm:prSet presAssocID="{44894B45-4B3A-408E-A108-427AD0C89FE8}" presName="txNode" presStyleLbl="fgAcc1" presStyleIdx="1" presStyleCnt="3">
        <dgm:presLayoutVars>
          <dgm:bulletEnabled val="1"/>
        </dgm:presLayoutVars>
      </dgm:prSet>
      <dgm:spPr>
        <a:xfrm>
          <a:off x="3310086" y="1422247"/>
          <a:ext cx="1983403" cy="906624"/>
        </a:xfrm>
        <a:prstGeom prst="roundRect">
          <a:avLst>
            <a:gd name="adj" fmla="val 10000"/>
          </a:avLst>
        </a:prstGeom>
      </dgm:spPr>
    </dgm:pt>
    <dgm:pt modelId="{D19E1A1E-A689-4F2C-AE52-FC4E348821AA}" type="pres">
      <dgm:prSet presAssocID="{74CFE441-1E59-4BAD-A408-B98E232731E5}" presName="compositeSpace" presStyleCnt="0"/>
      <dgm:spPr/>
    </dgm:pt>
    <dgm:pt modelId="{1A93E837-E98B-48EC-8467-4E50B5A83923}" type="pres">
      <dgm:prSet presAssocID="{1CE3FCA7-690A-414A-9E34-01B3D9915E52}" presName="composite" presStyleCnt="0"/>
      <dgm:spPr/>
    </dgm:pt>
    <dgm:pt modelId="{073AE10F-3D2B-4DD3-BD48-38390E374BE7}" type="pres">
      <dgm:prSet presAssocID="{1CE3FCA7-690A-414A-9E34-01B3D9915E52}" presName="bgChev" presStyleLbl="node1" presStyleIdx="2" presStyleCnt="3"/>
      <dgm:spPr/>
    </dgm:pt>
    <dgm:pt modelId="{CDF71319-D82E-4F2E-929B-1D251F604933}" type="pres">
      <dgm:prSet presAssocID="{1CE3FCA7-690A-414A-9E34-01B3D9915E52}" presName="txNode" presStyleLbl="fgAcc1" presStyleIdx="2" presStyleCnt="3">
        <dgm:presLayoutVars>
          <dgm:bulletEnabled val="1"/>
        </dgm:presLayoutVars>
      </dgm:prSet>
      <dgm:spPr>
        <a:xfrm>
          <a:off x="5992900" y="1422247"/>
          <a:ext cx="1983403" cy="906624"/>
        </a:xfrm>
        <a:prstGeom prst="roundRect">
          <a:avLst>
            <a:gd name="adj" fmla="val 10000"/>
          </a:avLst>
        </a:prstGeom>
      </dgm:spPr>
    </dgm:pt>
  </dgm:ptLst>
  <dgm:cxnLst>
    <dgm:cxn modelId="{B3DB8103-F625-4049-8486-540A71B72203}" srcId="{E2B6B972-0C51-40C9-9645-282AD1434CEB}" destId="{1CE3FCA7-690A-414A-9E34-01B3D9915E52}" srcOrd="2" destOrd="0" parTransId="{BC0BA7D6-B670-4095-BBB2-71C56E38C784}" sibTransId="{B9B31ABA-0A24-4239-9354-DEF2D04802CC}"/>
    <dgm:cxn modelId="{21671F17-E33B-41CC-9973-2FBA35F64A5C}" type="presOf" srcId="{EBD5CB34-DCBE-4368-AF41-A3A7BA291BAE}" destId="{68BF2CDC-D510-4AE4-B05D-7633FD58A7B2}" srcOrd="0" destOrd="0" presId="urn:microsoft.com/office/officeart/2005/8/layout/chevronAccent+Icon"/>
    <dgm:cxn modelId="{F1759B40-C724-4B5D-84F7-7A031665F83F}" type="presOf" srcId="{1CE3FCA7-690A-414A-9E34-01B3D9915E52}" destId="{CDF71319-D82E-4F2E-929B-1D251F604933}" srcOrd="0" destOrd="0" presId="urn:microsoft.com/office/officeart/2005/8/layout/chevronAccent+Icon"/>
    <dgm:cxn modelId="{6A759068-4F1B-4DB1-9285-4CC4C26CBEDB}" type="presOf" srcId="{44894B45-4B3A-408E-A108-427AD0C89FE8}" destId="{5442B13A-2FB0-4B92-A3AB-1B4B67DE209E}" srcOrd="0" destOrd="0" presId="urn:microsoft.com/office/officeart/2005/8/layout/chevronAccent+Icon"/>
    <dgm:cxn modelId="{AC6CB29F-106C-49A6-A4FD-43A37044ACBC}" srcId="{E2B6B972-0C51-40C9-9645-282AD1434CEB}" destId="{44894B45-4B3A-408E-A108-427AD0C89FE8}" srcOrd="1" destOrd="0" parTransId="{EED250A1-3070-4D34-BC9B-B41468166902}" sibTransId="{74CFE441-1E59-4BAD-A408-B98E232731E5}"/>
    <dgm:cxn modelId="{B820E5D5-C5F8-4786-98F1-289E687499D8}" type="presOf" srcId="{E2B6B972-0C51-40C9-9645-282AD1434CEB}" destId="{D4A5AC69-626C-44B2-B216-9842340D89D6}" srcOrd="0" destOrd="0" presId="urn:microsoft.com/office/officeart/2005/8/layout/chevronAccent+Icon"/>
    <dgm:cxn modelId="{A47266DF-1C2A-4655-9F52-8401677E87FA}" srcId="{E2B6B972-0C51-40C9-9645-282AD1434CEB}" destId="{EBD5CB34-DCBE-4368-AF41-A3A7BA291BAE}" srcOrd="0" destOrd="0" parTransId="{54C48336-D740-4043-A64E-4BBB1A2D16D1}" sibTransId="{C1A32467-FEEC-46B7-86B2-0E897AA0B4BE}"/>
    <dgm:cxn modelId="{95A00FD6-101F-45A9-B15E-190BED05AD27}" type="presParOf" srcId="{D4A5AC69-626C-44B2-B216-9842340D89D6}" destId="{1740EFE7-9149-47E8-8002-9FF3A052E567}" srcOrd="0" destOrd="0" presId="urn:microsoft.com/office/officeart/2005/8/layout/chevronAccent+Icon"/>
    <dgm:cxn modelId="{B8FC0597-3BD6-4C47-B232-1178721F2B6F}" type="presParOf" srcId="{1740EFE7-9149-47E8-8002-9FF3A052E567}" destId="{6B96A32D-2BDD-4C33-8351-17832E0E4AE0}" srcOrd="0" destOrd="0" presId="urn:microsoft.com/office/officeart/2005/8/layout/chevronAccent+Icon"/>
    <dgm:cxn modelId="{42CF352F-02F9-4ECC-B01A-E928BF37728E}" type="presParOf" srcId="{1740EFE7-9149-47E8-8002-9FF3A052E567}" destId="{68BF2CDC-D510-4AE4-B05D-7633FD58A7B2}" srcOrd="1" destOrd="0" presId="urn:microsoft.com/office/officeart/2005/8/layout/chevronAccent+Icon"/>
    <dgm:cxn modelId="{009679A1-F79C-4038-A29D-439E03BA37EB}" type="presParOf" srcId="{D4A5AC69-626C-44B2-B216-9842340D89D6}" destId="{E3E6CD79-5D21-4241-8211-9E85909CE512}" srcOrd="1" destOrd="0" presId="urn:microsoft.com/office/officeart/2005/8/layout/chevronAccent+Icon"/>
    <dgm:cxn modelId="{2D53D29F-1E34-4993-B9D2-CFEE49A91A21}" type="presParOf" srcId="{D4A5AC69-626C-44B2-B216-9842340D89D6}" destId="{9CF1A789-868B-49CB-9FD1-1C1056405422}" srcOrd="2" destOrd="0" presId="urn:microsoft.com/office/officeart/2005/8/layout/chevronAccent+Icon"/>
    <dgm:cxn modelId="{A2B970AC-6BA6-4D60-B112-DD308AED06A0}" type="presParOf" srcId="{9CF1A789-868B-49CB-9FD1-1C1056405422}" destId="{8BD1B379-75DE-4032-95AC-CD18B244D4D9}" srcOrd="0" destOrd="0" presId="urn:microsoft.com/office/officeart/2005/8/layout/chevronAccent+Icon"/>
    <dgm:cxn modelId="{C72E3267-50AC-4D2D-B344-769EED099853}" type="presParOf" srcId="{9CF1A789-868B-49CB-9FD1-1C1056405422}" destId="{5442B13A-2FB0-4B92-A3AB-1B4B67DE209E}" srcOrd="1" destOrd="0" presId="urn:microsoft.com/office/officeart/2005/8/layout/chevronAccent+Icon"/>
    <dgm:cxn modelId="{982276F8-6ABB-4588-BDE9-BA6FDFA6FE91}" type="presParOf" srcId="{D4A5AC69-626C-44B2-B216-9842340D89D6}" destId="{D19E1A1E-A689-4F2C-AE52-FC4E348821AA}" srcOrd="3" destOrd="0" presId="urn:microsoft.com/office/officeart/2005/8/layout/chevronAccent+Icon"/>
    <dgm:cxn modelId="{708A5EEE-808A-4DD7-9004-BDB07505BE0B}" type="presParOf" srcId="{D4A5AC69-626C-44B2-B216-9842340D89D6}" destId="{1A93E837-E98B-48EC-8467-4E50B5A83923}" srcOrd="4" destOrd="0" presId="urn:microsoft.com/office/officeart/2005/8/layout/chevronAccent+Icon"/>
    <dgm:cxn modelId="{4D8EFD67-0A7B-456D-A94E-697D2C6ECF09}" type="presParOf" srcId="{1A93E837-E98B-48EC-8467-4E50B5A83923}" destId="{073AE10F-3D2B-4DD3-BD48-38390E374BE7}" srcOrd="0" destOrd="0" presId="urn:microsoft.com/office/officeart/2005/8/layout/chevronAccent+Icon"/>
    <dgm:cxn modelId="{0639F251-0E32-49EC-A833-E76868F1B942}" type="presParOf" srcId="{1A93E837-E98B-48EC-8467-4E50B5A83923}" destId="{CDF71319-D82E-4F2E-929B-1D251F604933}"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C63A9E9-921A-486F-9EE9-6D31C1942726}" type="doc">
      <dgm:prSet loTypeId="urn:microsoft.com/office/officeart/2005/8/layout/cycle7" loCatId="cycle" qsTypeId="urn:microsoft.com/office/officeart/2005/8/quickstyle/simple1" qsCatId="simple" csTypeId="urn:microsoft.com/office/officeart/2005/8/colors/accent1_1" csCatId="accent1" phldr="1"/>
      <dgm:spPr/>
      <dgm:t>
        <a:bodyPr/>
        <a:lstStyle/>
        <a:p>
          <a:endParaRPr lang="en-US"/>
        </a:p>
      </dgm:t>
    </dgm:pt>
    <dgm:pt modelId="{9B10DA54-A24B-40C9-A3BC-374F13577063}">
      <dgm:prSet phldrT="[Text]" custT="1"/>
      <dgm:spPr>
        <a:solidFill>
          <a:prstClr val="white">
            <a:alpha val="90000"/>
            <a:hueOff val="0"/>
            <a:satOff val="0"/>
            <a:lumOff val="0"/>
            <a:alphaOff val="0"/>
          </a:prstClr>
        </a:solidFill>
        <a:ln w="12700" cap="flat" cmpd="sng" algn="ctr">
          <a:solidFill>
            <a:srgbClr val="1EBE9B">
              <a:hueOff val="0"/>
              <a:satOff val="0"/>
              <a:lumOff val="0"/>
              <a:alphaOff val="0"/>
            </a:srgbClr>
          </a:solidFill>
          <a:prstDash val="solid"/>
          <a:miter lim="800000"/>
        </a:ln>
        <a:effectLst/>
      </dgm:spPr>
      <dgm:t>
        <a:bodyPr spcFirstLastPara="0" vert="horz" wrap="square" lIns="99568" tIns="99568" rIns="99568" bIns="99568" numCol="1" spcCol="1270" anchor="ctr" anchorCtr="0"/>
        <a:lstStyle/>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Methodology :</a:t>
          </a:r>
        </a:p>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 Utilized time series analysis with Prophet.</a:t>
          </a:r>
        </a:p>
      </dgm:t>
    </dgm:pt>
    <dgm:pt modelId="{F4AD6D9A-CAA5-4448-9453-21911CE9DA15}" type="parTrans" cxnId="{778C4BC2-769E-419F-B81C-2F479AC4BBDE}">
      <dgm:prSet/>
      <dgm:spPr/>
      <dgm:t>
        <a:bodyPr/>
        <a:lstStyle/>
        <a:p>
          <a:endParaRPr lang="en-US"/>
        </a:p>
      </dgm:t>
    </dgm:pt>
    <dgm:pt modelId="{BE07DEA0-7FF7-456F-87D0-8BC0E71FDC9D}" type="sibTrans" cxnId="{778C4BC2-769E-419F-B81C-2F479AC4BBDE}">
      <dgm:prSet/>
      <dgm:spPr/>
      <dgm:t>
        <a:bodyPr/>
        <a:lstStyle/>
        <a:p>
          <a:endParaRPr lang="en-US"/>
        </a:p>
      </dgm:t>
    </dgm:pt>
    <dgm:pt modelId="{B55D8AF6-3131-44E6-9718-0C5B7D987200}">
      <dgm:prSet phldrT="[Text]" custT="1"/>
      <dgm:spPr>
        <a:solidFill>
          <a:prstClr val="white">
            <a:alpha val="90000"/>
            <a:hueOff val="0"/>
            <a:satOff val="0"/>
            <a:lumOff val="0"/>
            <a:alphaOff val="0"/>
          </a:prstClr>
        </a:solidFill>
        <a:ln w="12700" cap="flat" cmpd="sng" algn="ctr">
          <a:solidFill>
            <a:srgbClr val="1EBE9B">
              <a:hueOff val="0"/>
              <a:satOff val="0"/>
              <a:lumOff val="0"/>
              <a:alphaOff val="0"/>
            </a:srgbClr>
          </a:solidFill>
          <a:prstDash val="solid"/>
          <a:miter lim="800000"/>
        </a:ln>
        <a:effectLst/>
      </dgm:spPr>
      <dgm:t>
        <a:bodyPr spcFirstLastPara="0" vert="horz" wrap="square" lIns="99568" tIns="99568" rIns="99568" bIns="99568" numCol="1" spcCol="1270" anchor="ctr" anchorCtr="0"/>
        <a:lstStyle/>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Insights : </a:t>
          </a:r>
        </a:p>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Sales are projected to stabilize around 270,000 after a sharp decline, indicating a potential recovery from recent volatility.</a:t>
          </a:r>
        </a:p>
      </dgm:t>
    </dgm:pt>
    <dgm:pt modelId="{118A493C-9EC9-40A0-9463-7E514944F8C9}" type="parTrans" cxnId="{16350AB4-5B85-441C-BF6B-165E0944483D}">
      <dgm:prSet/>
      <dgm:spPr/>
      <dgm:t>
        <a:bodyPr/>
        <a:lstStyle/>
        <a:p>
          <a:endParaRPr lang="en-US"/>
        </a:p>
      </dgm:t>
    </dgm:pt>
    <dgm:pt modelId="{27D5EF28-2EF2-46B1-8BA1-60BBE96CD81C}" type="sibTrans" cxnId="{16350AB4-5B85-441C-BF6B-165E0944483D}">
      <dgm:prSet/>
      <dgm:spPr/>
      <dgm:t>
        <a:bodyPr/>
        <a:lstStyle/>
        <a:p>
          <a:endParaRPr lang="en-US"/>
        </a:p>
      </dgm:t>
    </dgm:pt>
    <dgm:pt modelId="{124218E8-9AF2-49C4-B264-193BEED9BC83}">
      <dgm:prSet phldrT="[Text]" custT="1"/>
      <dgm:spPr>
        <a:solidFill>
          <a:prstClr val="white">
            <a:alpha val="90000"/>
            <a:hueOff val="0"/>
            <a:satOff val="0"/>
            <a:lumOff val="0"/>
            <a:alphaOff val="0"/>
          </a:prstClr>
        </a:solidFill>
        <a:ln w="12700" cap="flat" cmpd="sng" algn="ctr">
          <a:solidFill>
            <a:srgbClr val="1EBE9B">
              <a:hueOff val="0"/>
              <a:satOff val="0"/>
              <a:lumOff val="0"/>
              <a:alphaOff val="0"/>
            </a:srgbClr>
          </a:solidFill>
          <a:prstDash val="solid"/>
          <a:miter lim="800000"/>
        </a:ln>
        <a:effectLst/>
      </dgm:spPr>
      <dgm:t>
        <a:bodyPr spcFirstLastPara="0" vert="horz" wrap="square" lIns="99568" tIns="99568" rIns="99568" bIns="99568" numCol="1" spcCol="1270" anchor="ctr" anchorCtr="0"/>
        <a:lstStyle/>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Tools :</a:t>
          </a:r>
        </a:p>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 Pandas for data manipulation &amp; Prophet for time series forecasting.</a:t>
          </a:r>
        </a:p>
      </dgm:t>
    </dgm:pt>
    <dgm:pt modelId="{9F5FB07D-28A0-4990-AF5F-C53A8301422A}" type="parTrans" cxnId="{6D4CEACD-4801-4D5F-A28A-06D427FDB4F0}">
      <dgm:prSet/>
      <dgm:spPr/>
      <dgm:t>
        <a:bodyPr/>
        <a:lstStyle/>
        <a:p>
          <a:endParaRPr lang="en-US"/>
        </a:p>
      </dgm:t>
    </dgm:pt>
    <dgm:pt modelId="{7533C6FB-2383-43A2-B612-EAC3017FCC68}" type="sibTrans" cxnId="{6D4CEACD-4801-4D5F-A28A-06D427FDB4F0}">
      <dgm:prSet/>
      <dgm:spPr/>
      <dgm:t>
        <a:bodyPr/>
        <a:lstStyle/>
        <a:p>
          <a:endParaRPr lang="en-US"/>
        </a:p>
      </dgm:t>
    </dgm:pt>
    <dgm:pt modelId="{E83759A2-EBA6-407E-A5AB-2D3298426E79}" type="pres">
      <dgm:prSet presAssocID="{8C63A9E9-921A-486F-9EE9-6D31C1942726}" presName="Name0" presStyleCnt="0">
        <dgm:presLayoutVars>
          <dgm:dir/>
          <dgm:resizeHandles val="exact"/>
        </dgm:presLayoutVars>
      </dgm:prSet>
      <dgm:spPr/>
    </dgm:pt>
    <dgm:pt modelId="{401BC894-E182-4154-B758-FBE2441930AC}" type="pres">
      <dgm:prSet presAssocID="{9B10DA54-A24B-40C9-A3BC-374F13577063}" presName="node" presStyleLbl="node1" presStyleIdx="0" presStyleCnt="3" custScaleX="100312" custScaleY="96552">
        <dgm:presLayoutVars>
          <dgm:bulletEnabled val="1"/>
        </dgm:presLayoutVars>
      </dgm:prSet>
      <dgm:spPr>
        <a:xfrm>
          <a:off x="1559086" y="977"/>
          <a:ext cx="1594755" cy="797377"/>
        </a:xfrm>
        <a:prstGeom prst="roundRect">
          <a:avLst>
            <a:gd name="adj" fmla="val 10000"/>
          </a:avLst>
        </a:prstGeom>
      </dgm:spPr>
    </dgm:pt>
    <dgm:pt modelId="{A580460D-713D-478D-9A0C-342DBE44AACD}" type="pres">
      <dgm:prSet presAssocID="{BE07DEA0-7FF7-456F-87D0-8BC0E71FDC9D}" presName="sibTrans" presStyleLbl="sibTrans2D1" presStyleIdx="0" presStyleCnt="3"/>
      <dgm:spPr/>
    </dgm:pt>
    <dgm:pt modelId="{7DFDD7C0-C7AC-4008-B7CA-774EC3E27424}" type="pres">
      <dgm:prSet presAssocID="{BE07DEA0-7FF7-456F-87D0-8BC0E71FDC9D}" presName="connectorText" presStyleLbl="sibTrans2D1" presStyleIdx="0" presStyleCnt="3"/>
      <dgm:spPr/>
    </dgm:pt>
    <dgm:pt modelId="{E6A4E483-5081-49E9-8004-F636B5AF17C3}" type="pres">
      <dgm:prSet presAssocID="{B55D8AF6-3131-44E6-9718-0C5B7D987200}" presName="node" presStyleLbl="node1" presStyleIdx="1" presStyleCnt="3" custScaleX="93524" custScaleY="220760">
        <dgm:presLayoutVars>
          <dgm:bulletEnabled val="1"/>
        </dgm:presLayoutVars>
      </dgm:prSet>
      <dgm:spPr>
        <a:xfrm>
          <a:off x="2876119" y="2282145"/>
          <a:ext cx="1594755" cy="797377"/>
        </a:xfrm>
        <a:prstGeom prst="roundRect">
          <a:avLst>
            <a:gd name="adj" fmla="val 10000"/>
          </a:avLst>
        </a:prstGeom>
      </dgm:spPr>
    </dgm:pt>
    <dgm:pt modelId="{E24F4F17-2CCC-402C-940D-B9CEBF2FA78C}" type="pres">
      <dgm:prSet presAssocID="{27D5EF28-2EF2-46B1-8BA1-60BBE96CD81C}" presName="sibTrans" presStyleLbl="sibTrans2D1" presStyleIdx="1" presStyleCnt="3"/>
      <dgm:spPr/>
    </dgm:pt>
    <dgm:pt modelId="{F3B1C229-BA79-4DB0-BD0D-344A79FFD6D6}" type="pres">
      <dgm:prSet presAssocID="{27D5EF28-2EF2-46B1-8BA1-60BBE96CD81C}" presName="connectorText" presStyleLbl="sibTrans2D1" presStyleIdx="1" presStyleCnt="3"/>
      <dgm:spPr/>
    </dgm:pt>
    <dgm:pt modelId="{8DBCD7D7-EABB-43DA-BBA4-139E5DCDB366}" type="pres">
      <dgm:prSet presAssocID="{124218E8-9AF2-49C4-B264-193BEED9BC83}" presName="node" presStyleLbl="node1" presStyleIdx="2" presStyleCnt="3" custScaleX="88717" custScaleY="210235">
        <dgm:presLayoutVars>
          <dgm:bulletEnabled val="1"/>
        </dgm:presLayoutVars>
      </dgm:prSet>
      <dgm:spPr>
        <a:xfrm>
          <a:off x="181349" y="2428133"/>
          <a:ext cx="1697959" cy="848979"/>
        </a:xfrm>
        <a:prstGeom prst="roundRect">
          <a:avLst>
            <a:gd name="adj" fmla="val 10000"/>
          </a:avLst>
        </a:prstGeom>
      </dgm:spPr>
    </dgm:pt>
    <dgm:pt modelId="{7AC7C572-01A1-46DE-9F4D-784922BFACE7}" type="pres">
      <dgm:prSet presAssocID="{7533C6FB-2383-43A2-B612-EAC3017FCC68}" presName="sibTrans" presStyleLbl="sibTrans2D1" presStyleIdx="2" presStyleCnt="3"/>
      <dgm:spPr/>
    </dgm:pt>
    <dgm:pt modelId="{EC6E6666-DE27-4386-8083-572A878D21CF}" type="pres">
      <dgm:prSet presAssocID="{7533C6FB-2383-43A2-B612-EAC3017FCC68}" presName="connectorText" presStyleLbl="sibTrans2D1" presStyleIdx="2" presStyleCnt="3"/>
      <dgm:spPr/>
    </dgm:pt>
  </dgm:ptLst>
  <dgm:cxnLst>
    <dgm:cxn modelId="{C8A6DC5C-9A6A-4F45-896E-1FBCCF66DBD8}" type="presOf" srcId="{27D5EF28-2EF2-46B1-8BA1-60BBE96CD81C}" destId="{F3B1C229-BA79-4DB0-BD0D-344A79FFD6D6}" srcOrd="1" destOrd="0" presId="urn:microsoft.com/office/officeart/2005/8/layout/cycle7"/>
    <dgm:cxn modelId="{E3C82568-339E-47AF-8664-FA208087CF8E}" type="presOf" srcId="{7533C6FB-2383-43A2-B612-EAC3017FCC68}" destId="{EC6E6666-DE27-4386-8083-572A878D21CF}" srcOrd="1" destOrd="0" presId="urn:microsoft.com/office/officeart/2005/8/layout/cycle7"/>
    <dgm:cxn modelId="{C5F1C758-0673-4D7D-9E68-6408F3E9FE9B}" type="presOf" srcId="{BE07DEA0-7FF7-456F-87D0-8BC0E71FDC9D}" destId="{7DFDD7C0-C7AC-4008-B7CA-774EC3E27424}" srcOrd="1" destOrd="0" presId="urn:microsoft.com/office/officeart/2005/8/layout/cycle7"/>
    <dgm:cxn modelId="{3A0D607B-7BF3-4D6A-9C2A-396894AC7162}" type="presOf" srcId="{BE07DEA0-7FF7-456F-87D0-8BC0E71FDC9D}" destId="{A580460D-713D-478D-9A0C-342DBE44AACD}" srcOrd="0" destOrd="0" presId="urn:microsoft.com/office/officeart/2005/8/layout/cycle7"/>
    <dgm:cxn modelId="{16350AB4-5B85-441C-BF6B-165E0944483D}" srcId="{8C63A9E9-921A-486F-9EE9-6D31C1942726}" destId="{B55D8AF6-3131-44E6-9718-0C5B7D987200}" srcOrd="1" destOrd="0" parTransId="{118A493C-9EC9-40A0-9463-7E514944F8C9}" sibTransId="{27D5EF28-2EF2-46B1-8BA1-60BBE96CD81C}"/>
    <dgm:cxn modelId="{4BDDA5C0-0375-4524-8E17-4A73BB77C78A}" type="presOf" srcId="{9B10DA54-A24B-40C9-A3BC-374F13577063}" destId="{401BC894-E182-4154-B758-FBE2441930AC}" srcOrd="0" destOrd="0" presId="urn:microsoft.com/office/officeart/2005/8/layout/cycle7"/>
    <dgm:cxn modelId="{778C4BC2-769E-419F-B81C-2F479AC4BBDE}" srcId="{8C63A9E9-921A-486F-9EE9-6D31C1942726}" destId="{9B10DA54-A24B-40C9-A3BC-374F13577063}" srcOrd="0" destOrd="0" parTransId="{F4AD6D9A-CAA5-4448-9453-21911CE9DA15}" sibTransId="{BE07DEA0-7FF7-456F-87D0-8BC0E71FDC9D}"/>
    <dgm:cxn modelId="{FF4098C2-C66D-48BC-82D7-644AEFEFE5AE}" type="presOf" srcId="{27D5EF28-2EF2-46B1-8BA1-60BBE96CD81C}" destId="{E24F4F17-2CCC-402C-940D-B9CEBF2FA78C}" srcOrd="0" destOrd="0" presId="urn:microsoft.com/office/officeart/2005/8/layout/cycle7"/>
    <dgm:cxn modelId="{570683C7-3317-4A68-8CB0-7AD2BDE3871D}" type="presOf" srcId="{B55D8AF6-3131-44E6-9718-0C5B7D987200}" destId="{E6A4E483-5081-49E9-8004-F636B5AF17C3}" srcOrd="0" destOrd="0" presId="urn:microsoft.com/office/officeart/2005/8/layout/cycle7"/>
    <dgm:cxn modelId="{F2C7D4C9-2C49-4196-A623-9C8416321AF6}" type="presOf" srcId="{8C63A9E9-921A-486F-9EE9-6D31C1942726}" destId="{E83759A2-EBA6-407E-A5AB-2D3298426E79}" srcOrd="0" destOrd="0" presId="urn:microsoft.com/office/officeart/2005/8/layout/cycle7"/>
    <dgm:cxn modelId="{6D4CEACD-4801-4D5F-A28A-06D427FDB4F0}" srcId="{8C63A9E9-921A-486F-9EE9-6D31C1942726}" destId="{124218E8-9AF2-49C4-B264-193BEED9BC83}" srcOrd="2" destOrd="0" parTransId="{9F5FB07D-28A0-4990-AF5F-C53A8301422A}" sibTransId="{7533C6FB-2383-43A2-B612-EAC3017FCC68}"/>
    <dgm:cxn modelId="{10C0DFD7-0604-4244-A283-AA44145C5D0E}" type="presOf" srcId="{7533C6FB-2383-43A2-B612-EAC3017FCC68}" destId="{7AC7C572-01A1-46DE-9F4D-784922BFACE7}" srcOrd="0" destOrd="0" presId="urn:microsoft.com/office/officeart/2005/8/layout/cycle7"/>
    <dgm:cxn modelId="{AF2669F7-6D74-4466-8E82-903FDCFBF853}" type="presOf" srcId="{124218E8-9AF2-49C4-B264-193BEED9BC83}" destId="{8DBCD7D7-EABB-43DA-BBA4-139E5DCDB366}" srcOrd="0" destOrd="0" presId="urn:microsoft.com/office/officeart/2005/8/layout/cycle7"/>
    <dgm:cxn modelId="{0251C882-48D2-499B-A4DB-04EBF1DBEBF1}" type="presParOf" srcId="{E83759A2-EBA6-407E-A5AB-2D3298426E79}" destId="{401BC894-E182-4154-B758-FBE2441930AC}" srcOrd="0" destOrd="0" presId="urn:microsoft.com/office/officeart/2005/8/layout/cycle7"/>
    <dgm:cxn modelId="{4812671E-94A4-42DC-8950-0C24B548A1F4}" type="presParOf" srcId="{E83759A2-EBA6-407E-A5AB-2D3298426E79}" destId="{A580460D-713D-478D-9A0C-342DBE44AACD}" srcOrd="1" destOrd="0" presId="urn:microsoft.com/office/officeart/2005/8/layout/cycle7"/>
    <dgm:cxn modelId="{07EFB8FC-96BA-482C-8BCD-7ED92637A7C6}" type="presParOf" srcId="{A580460D-713D-478D-9A0C-342DBE44AACD}" destId="{7DFDD7C0-C7AC-4008-B7CA-774EC3E27424}" srcOrd="0" destOrd="0" presId="urn:microsoft.com/office/officeart/2005/8/layout/cycle7"/>
    <dgm:cxn modelId="{1FED0BA7-DC0B-43FA-B66E-72DEBAF801D0}" type="presParOf" srcId="{E83759A2-EBA6-407E-A5AB-2D3298426E79}" destId="{E6A4E483-5081-49E9-8004-F636B5AF17C3}" srcOrd="2" destOrd="0" presId="urn:microsoft.com/office/officeart/2005/8/layout/cycle7"/>
    <dgm:cxn modelId="{F396A527-2692-4AE5-A82E-37E556EBE8E0}" type="presParOf" srcId="{E83759A2-EBA6-407E-A5AB-2D3298426E79}" destId="{E24F4F17-2CCC-402C-940D-B9CEBF2FA78C}" srcOrd="3" destOrd="0" presId="urn:microsoft.com/office/officeart/2005/8/layout/cycle7"/>
    <dgm:cxn modelId="{A9F1BA2C-01B3-4220-8C46-726045BA9DAE}" type="presParOf" srcId="{E24F4F17-2CCC-402C-940D-B9CEBF2FA78C}" destId="{F3B1C229-BA79-4DB0-BD0D-344A79FFD6D6}" srcOrd="0" destOrd="0" presId="urn:microsoft.com/office/officeart/2005/8/layout/cycle7"/>
    <dgm:cxn modelId="{37FFCBBC-FDA0-4E04-B906-C287BC5A6E7B}" type="presParOf" srcId="{E83759A2-EBA6-407E-A5AB-2D3298426E79}" destId="{8DBCD7D7-EABB-43DA-BBA4-139E5DCDB366}" srcOrd="4" destOrd="0" presId="urn:microsoft.com/office/officeart/2005/8/layout/cycle7"/>
    <dgm:cxn modelId="{24ABA7D0-175A-4C2C-B2D6-84D541750B18}" type="presParOf" srcId="{E83759A2-EBA6-407E-A5AB-2D3298426E79}" destId="{7AC7C572-01A1-46DE-9F4D-784922BFACE7}" srcOrd="5" destOrd="0" presId="urn:microsoft.com/office/officeart/2005/8/layout/cycle7"/>
    <dgm:cxn modelId="{099FC1BA-E27A-42E3-8D15-5AF9DE5B63D4}" type="presParOf" srcId="{7AC7C572-01A1-46DE-9F4D-784922BFACE7}" destId="{EC6E6666-DE27-4386-8083-572A878D21CF}" srcOrd="0" destOrd="0" presId="urn:microsoft.com/office/officeart/2005/8/layout/cycle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2279F-DB04-4AEA-BA3B-35F6F63039B2}">
      <dsp:nvSpPr>
        <dsp:cNvPr id="0" name=""/>
        <dsp:cNvSpPr/>
      </dsp:nvSpPr>
      <dsp:spPr>
        <a:xfrm>
          <a:off x="3054137" y="2340"/>
          <a:ext cx="8053640" cy="1775509"/>
        </a:xfrm>
        <a:prstGeom prst="rightArrow">
          <a:avLst>
            <a:gd name="adj1" fmla="val 75000"/>
            <a:gd name="adj2" fmla="val 50000"/>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90" tIns="8890" rIns="8890" bIns="8890" numCol="1" spcCol="1270" anchor="t" anchorCtr="0">
          <a:noAutofit/>
        </a:bodyPr>
        <a:lstStyle/>
        <a:p>
          <a:pPr marL="57150" lvl="1" indent="-57150" algn="l" defTabSz="444500">
            <a:lnSpc>
              <a:spcPct val="90000"/>
            </a:lnSpc>
            <a:spcBef>
              <a:spcPct val="0"/>
            </a:spcBef>
            <a:spcAft>
              <a:spcPct val="15000"/>
            </a:spcAft>
            <a:buNone/>
          </a:pPr>
          <a:r>
            <a:rPr lang="en-US" sz="1400" b="1" u="none" kern="1200" dirty="0">
              <a:latin typeface="Grandview"/>
              <a:ea typeface="+mn-ea"/>
              <a:cs typeface="+mn-cs"/>
              <a:sym typeface="Almarai Bold"/>
            </a:rPr>
            <a:t>Our project focuses on analyzing a comprehensive e-commerce database that simulates real-world online retail operations. The database includes detailed and interconnected tables that cover essential components such as:</a:t>
          </a:r>
          <a:endParaRPr lang="en-US" sz="1400" b="1" u="none" kern="1200" dirty="0">
            <a:latin typeface="Grandview"/>
            <a:ea typeface="+mn-ea"/>
            <a:cs typeface="+mn-cs"/>
          </a:endParaRPr>
        </a:p>
        <a:p>
          <a:pPr marL="57150" lvl="1" indent="-57150" algn="l" defTabSz="444500">
            <a:lnSpc>
              <a:spcPct val="90000"/>
            </a:lnSpc>
            <a:spcBef>
              <a:spcPct val="0"/>
            </a:spcBef>
            <a:spcAft>
              <a:spcPct val="15000"/>
            </a:spcAft>
            <a:buFont typeface="Arial" panose="020B0604020202020204" pitchFamily="34" charset="0"/>
            <a:buChar char="•"/>
          </a:pPr>
          <a:r>
            <a:rPr lang="en-US" sz="1400" b="1" u="none" kern="1200">
              <a:latin typeface="Grandview"/>
              <a:ea typeface="+mn-ea"/>
              <a:cs typeface="+mn-cs"/>
            </a:rPr>
            <a:t> Product and inventory management          	*Customer profiling and interactions       </a:t>
          </a:r>
          <a:endParaRPr lang="en-US" sz="1400" b="1" u="none" kern="1200" dirty="0">
            <a:latin typeface="Grandview"/>
            <a:ea typeface="+mn-ea"/>
            <a:cs typeface="+mn-cs"/>
          </a:endParaRPr>
        </a:p>
        <a:p>
          <a:pPr marL="57150" lvl="1" indent="-57150" algn="l" defTabSz="444500">
            <a:lnSpc>
              <a:spcPct val="90000"/>
            </a:lnSpc>
            <a:spcBef>
              <a:spcPct val="0"/>
            </a:spcBef>
            <a:spcAft>
              <a:spcPct val="15000"/>
            </a:spcAft>
            <a:buFont typeface="Arial" panose="020B0604020202020204" pitchFamily="34" charset="0"/>
            <a:buChar char="•"/>
          </a:pPr>
          <a:r>
            <a:rPr lang="en-US" sz="1400" b="1" u="none" kern="1200">
              <a:latin typeface="Grandview"/>
              <a:ea typeface="+mn-ea"/>
              <a:cs typeface="+mn-cs"/>
            </a:rPr>
            <a:t> Order processing, shipping, and returns	*Payments and discount management</a:t>
          </a:r>
          <a:endParaRPr lang="en-US" sz="1400" b="1" u="none" kern="1200" dirty="0">
            <a:latin typeface="Grandview"/>
            <a:ea typeface="+mn-ea"/>
            <a:cs typeface="+mn-cs"/>
          </a:endParaRPr>
        </a:p>
        <a:p>
          <a:pPr marL="57150" lvl="1" indent="-57150" algn="l" defTabSz="444500">
            <a:lnSpc>
              <a:spcPct val="90000"/>
            </a:lnSpc>
            <a:spcBef>
              <a:spcPct val="0"/>
            </a:spcBef>
            <a:spcAft>
              <a:spcPct val="15000"/>
            </a:spcAft>
            <a:buFont typeface="Arial" panose="020B0604020202020204" pitchFamily="34" charset="0"/>
            <a:buChar char="•"/>
          </a:pPr>
          <a:r>
            <a:rPr lang="en-US" sz="1400" b="1" u="none" kern="1200" dirty="0">
              <a:latin typeface="Grandview"/>
              <a:ea typeface="+mn-ea"/>
              <a:cs typeface="+mn-cs"/>
            </a:rPr>
            <a:t> Customer feedback and behavior tracking</a:t>
          </a:r>
        </a:p>
        <a:p>
          <a:pPr marL="57150" lvl="1" indent="-57150" algn="l" defTabSz="444500">
            <a:lnSpc>
              <a:spcPct val="90000"/>
            </a:lnSpc>
            <a:spcBef>
              <a:spcPct val="0"/>
            </a:spcBef>
            <a:spcAft>
              <a:spcPct val="15000"/>
            </a:spcAft>
            <a:buNone/>
          </a:pPr>
          <a:endParaRPr lang="en-US" sz="1100" b="1" kern="1200" dirty="0">
            <a:solidFill>
              <a:srgbClr val="0070C0"/>
            </a:solidFill>
            <a:latin typeface="Grandview"/>
            <a:ea typeface="+mn-ea"/>
            <a:cs typeface="+mn-cs"/>
          </a:endParaRPr>
        </a:p>
      </dsp:txBody>
      <dsp:txXfrm>
        <a:off x="3054137" y="224279"/>
        <a:ext cx="7387824" cy="1331631"/>
      </dsp:txXfrm>
    </dsp:sp>
    <dsp:sp modelId="{1BF4EB16-B1FF-4A4C-8324-E9B6DAEF2133}">
      <dsp:nvSpPr>
        <dsp:cNvPr id="0" name=""/>
        <dsp:cNvSpPr/>
      </dsp:nvSpPr>
      <dsp:spPr>
        <a:xfrm>
          <a:off x="102" y="384464"/>
          <a:ext cx="3054035" cy="101126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6690" tIns="93345" rIns="186690" bIns="93345" numCol="1" spcCol="1270" anchor="ctr" anchorCtr="0">
          <a:noAutofit/>
        </a:bodyPr>
        <a:lstStyle/>
        <a:p>
          <a:pPr marL="0" lvl="0" indent="0" algn="ctr" defTabSz="2178050">
            <a:lnSpc>
              <a:spcPct val="90000"/>
            </a:lnSpc>
            <a:spcBef>
              <a:spcPct val="0"/>
            </a:spcBef>
            <a:spcAft>
              <a:spcPct val="35000"/>
            </a:spcAft>
            <a:buNone/>
          </a:pPr>
          <a:r>
            <a:rPr lang="en-US" sz="3200" kern="1200" dirty="0">
              <a:latin typeface="Grandview"/>
              <a:ea typeface="+mn-ea"/>
              <a:cs typeface="+mn-cs"/>
              <a:sym typeface="Almarai Bold"/>
            </a:rPr>
            <a:t>PROJECT OVERVIEW</a:t>
          </a:r>
          <a:endParaRPr lang="en-US" sz="3200" kern="1200" dirty="0">
            <a:latin typeface="Grandview"/>
            <a:ea typeface="+mn-ea"/>
            <a:cs typeface="+mn-cs"/>
          </a:endParaRPr>
        </a:p>
      </dsp:txBody>
      <dsp:txXfrm>
        <a:off x="49468" y="433830"/>
        <a:ext cx="2955303" cy="912528"/>
      </dsp:txXfrm>
    </dsp:sp>
    <dsp:sp modelId="{4F154B4A-30A7-4EF9-86CF-99B05F47AB52}">
      <dsp:nvSpPr>
        <dsp:cNvPr id="0" name=""/>
        <dsp:cNvSpPr/>
      </dsp:nvSpPr>
      <dsp:spPr>
        <a:xfrm>
          <a:off x="2962688" y="1845128"/>
          <a:ext cx="8144003" cy="1107872"/>
        </a:xfrm>
        <a:prstGeom prst="rightArrow">
          <a:avLst>
            <a:gd name="adj1" fmla="val 75000"/>
            <a:gd name="adj2" fmla="val 50000"/>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350" tIns="6350" rIns="6350" bIns="6350" numCol="1" spcCol="1270" anchor="t" anchorCtr="0">
          <a:noAutofit/>
        </a:bodyPr>
        <a:lstStyle/>
        <a:p>
          <a:pPr marL="57150" lvl="1" indent="-57150" algn="l" defTabSz="444500">
            <a:lnSpc>
              <a:spcPct val="90000"/>
            </a:lnSpc>
            <a:spcBef>
              <a:spcPct val="0"/>
            </a:spcBef>
            <a:spcAft>
              <a:spcPct val="15000"/>
            </a:spcAft>
            <a:buChar char="•"/>
          </a:pPr>
          <a:r>
            <a:rPr lang="en-US" sz="1400" b="1" u="none" kern="1200">
              <a:latin typeface="Grandview"/>
              <a:ea typeface="+mn-ea"/>
              <a:cs typeface="+mn-cs"/>
            </a:rPr>
            <a:t>Deliver a comprehensive e-commerce analytics solution by developing advanced SQL queries and Python scripts for data analysis and predictive modeling, integrating AI techniques to address business challenges, creating interactive Power BI dashboards, and deploying the database on Azure using Azure Data Factory—all within a $100 budget.</a:t>
          </a:r>
          <a:endParaRPr lang="en-US" sz="1400" b="1" u="none" kern="1200" dirty="0">
            <a:latin typeface="Grandview"/>
            <a:ea typeface="+mn-ea"/>
            <a:cs typeface="+mn-cs"/>
          </a:endParaRPr>
        </a:p>
      </dsp:txBody>
      <dsp:txXfrm>
        <a:off x="2962688" y="1983612"/>
        <a:ext cx="7728551" cy="830904"/>
      </dsp:txXfrm>
    </dsp:sp>
    <dsp:sp modelId="{05332EF6-0CBF-431C-BF50-A9DC15A25E6C}">
      <dsp:nvSpPr>
        <dsp:cNvPr id="0" name=""/>
        <dsp:cNvSpPr/>
      </dsp:nvSpPr>
      <dsp:spPr>
        <a:xfrm>
          <a:off x="1188" y="2075653"/>
          <a:ext cx="2961499" cy="64682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6690" tIns="93345" rIns="186690" bIns="93345" numCol="1" spcCol="1270" anchor="ctr" anchorCtr="0">
          <a:noAutofit/>
        </a:bodyPr>
        <a:lstStyle/>
        <a:p>
          <a:pPr marL="0" lvl="0" indent="0" algn="ctr" defTabSz="2178050">
            <a:lnSpc>
              <a:spcPct val="90000"/>
            </a:lnSpc>
            <a:spcBef>
              <a:spcPct val="0"/>
            </a:spcBef>
            <a:spcAft>
              <a:spcPct val="35000"/>
            </a:spcAft>
            <a:buNone/>
          </a:pPr>
          <a:r>
            <a:rPr lang="en-US" sz="3200" kern="1200" dirty="0">
              <a:latin typeface="Grandview"/>
              <a:ea typeface="+mn-ea"/>
              <a:cs typeface="+mn-cs"/>
            </a:rPr>
            <a:t>Objective</a:t>
          </a:r>
        </a:p>
      </dsp:txBody>
      <dsp:txXfrm>
        <a:off x="32763" y="2107228"/>
        <a:ext cx="2898349" cy="583670"/>
      </dsp:txXfrm>
    </dsp:sp>
    <dsp:sp modelId="{EDBEB0AD-25E9-4621-AA77-F147A672F879}">
      <dsp:nvSpPr>
        <dsp:cNvPr id="0" name=""/>
        <dsp:cNvSpPr/>
      </dsp:nvSpPr>
      <dsp:spPr>
        <a:xfrm>
          <a:off x="2953947" y="3020279"/>
          <a:ext cx="8149763" cy="3108017"/>
        </a:xfrm>
        <a:prstGeom prst="rightArrow">
          <a:avLst>
            <a:gd name="adj1" fmla="val 75000"/>
            <a:gd name="adj2" fmla="val 50000"/>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350" tIns="6350" rIns="6350" bIns="6350" numCol="1" spcCol="1270" anchor="t" anchorCtr="0">
          <a:noAutofit/>
        </a:bodyPr>
        <a:lstStyle/>
        <a:p>
          <a:pPr marL="57150" lvl="1" indent="-57150" algn="l" defTabSz="444500">
            <a:lnSpc>
              <a:spcPct val="90000"/>
            </a:lnSpc>
            <a:spcBef>
              <a:spcPct val="0"/>
            </a:spcBef>
            <a:spcAft>
              <a:spcPct val="15000"/>
            </a:spcAft>
            <a:buChar char="•"/>
          </a:pPr>
          <a:r>
            <a:rPr lang="en-US" sz="1400" b="1" u="sng" kern="1200">
              <a:latin typeface="Grandview"/>
              <a:ea typeface="+mn-ea"/>
              <a:cs typeface="+mn-cs"/>
            </a:rPr>
            <a:t>SQL Queries: </a:t>
          </a:r>
          <a:r>
            <a:rPr lang="en-US" sz="1200" b="1" kern="1200">
              <a:latin typeface="Grandview"/>
              <a:ea typeface="+mn-ea"/>
              <a:cs typeface="+mn-cs"/>
            </a:rPr>
            <a:t>Develop both basic and advanced queries to support comprehensive analytics.
</a:t>
          </a:r>
          <a:r>
            <a:rPr lang="en-US" sz="1400" b="1" u="sng" kern="1200">
              <a:latin typeface="Grandview"/>
              <a:ea typeface="+mn-ea"/>
              <a:cs typeface="+mn-cs"/>
            </a:rPr>
            <a:t>Python Scripts: </a:t>
          </a:r>
          <a:r>
            <a:rPr lang="en-US" sz="1200" b="1" kern="1200">
              <a:latin typeface="Grandview"/>
              <a:ea typeface="+mn-ea"/>
              <a:cs typeface="+mn-cs"/>
            </a:rPr>
            <a:t>Perform data cleaning and predictive modeling using libraries such as pandas, scikit-learn, and optionally Mito or yolopandas.
</a:t>
          </a:r>
          <a:r>
            <a:rPr lang="en-US" sz="1400" b="1" u="sng" kern="1200">
              <a:latin typeface="Grandview"/>
              <a:ea typeface="+mn-ea"/>
              <a:cs typeface="+mn-cs"/>
            </a:rPr>
            <a:t>Power BI Dashboards: </a:t>
          </a:r>
          <a:r>
            <a:rPr lang="en-US" sz="1200" b="1" kern="1200">
              <a:latin typeface="Grandview"/>
              <a:ea typeface="+mn-ea"/>
              <a:cs typeface="+mn-cs"/>
            </a:rPr>
            <a:t>Build interactive dashboards to visualize sales, customer, and product analytics for informed decision-making.
</a:t>
          </a:r>
          <a:r>
            <a:rPr lang="en-US" sz="1400" b="1" u="sng" kern="1200">
              <a:latin typeface="Grandview"/>
              <a:ea typeface="+mn-ea"/>
              <a:cs typeface="+mn-cs"/>
            </a:rPr>
            <a:t>Azure Deployment: </a:t>
          </a:r>
          <a:r>
            <a:rPr lang="en-US" sz="1200" b="1" kern="1200">
              <a:latin typeface="Grandview"/>
              <a:ea typeface="+mn-ea"/>
              <a:cs typeface="+mn-cs"/>
            </a:rPr>
            <a:t>Host the e-commerce database on Azure SQL Database and migrate data efficiently using Azure Data Factory, while maintaining a $100 budget.
</a:t>
          </a:r>
          <a:r>
            <a:rPr lang="en-US" sz="1400" b="1" u="sng" kern="1200">
              <a:latin typeface="Grandview"/>
              <a:ea typeface="+mn-ea"/>
              <a:cs typeface="+mn-cs"/>
            </a:rPr>
            <a:t>AI Integration: </a:t>
          </a:r>
          <a:r>
            <a:rPr lang="en-US" sz="1200" b="1" kern="1200">
              <a:latin typeface="Grandview"/>
              <a:ea typeface="+mn-ea"/>
              <a:cs typeface="+mn-cs"/>
            </a:rPr>
            <a:t>Apply AI techniques to shape business strategies, address key challenges, and deliver actionable solutions.
</a:t>
          </a:r>
          <a:r>
            <a:rPr lang="en-US" sz="1400" b="1" u="sng" kern="1200">
              <a:latin typeface="Grandview"/>
              <a:ea typeface="+mn-ea"/>
              <a:cs typeface="+mn-cs"/>
            </a:rPr>
            <a:t>Documentation:</a:t>
          </a:r>
          <a:r>
            <a:rPr lang="en-US" sz="1200" b="1" kern="1200">
              <a:latin typeface="Grandview"/>
              <a:ea typeface="+mn-ea"/>
              <a:cs typeface="+mn-cs"/>
            </a:rPr>
            <a:t> Prepare clear PDF/PowerPoint documentation summarizing the setup, queries, dashboards, AI-driven insights, and business outcomes</a:t>
          </a:r>
          <a:endParaRPr lang="en-US" sz="1200" b="1" kern="1200" dirty="0">
            <a:latin typeface="Grandview"/>
            <a:ea typeface="+mn-ea"/>
            <a:cs typeface="+mn-cs"/>
          </a:endParaRPr>
        </a:p>
      </dsp:txBody>
      <dsp:txXfrm>
        <a:off x="2953947" y="3408781"/>
        <a:ext cx="6984257" cy="2331013"/>
      </dsp:txXfrm>
    </dsp:sp>
    <dsp:sp modelId="{AF735B65-AC6C-44AD-B646-9EAF42F997E2}">
      <dsp:nvSpPr>
        <dsp:cNvPr id="0" name=""/>
        <dsp:cNvSpPr/>
      </dsp:nvSpPr>
      <dsp:spPr>
        <a:xfrm>
          <a:off x="4169" y="3709555"/>
          <a:ext cx="2949778" cy="172946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6690" tIns="93345" rIns="186690" bIns="93345" numCol="1" spcCol="1270" anchor="ctr" anchorCtr="0">
          <a:noAutofit/>
        </a:bodyPr>
        <a:lstStyle/>
        <a:p>
          <a:pPr marL="0" lvl="0" indent="0" algn="ctr" defTabSz="1422400">
            <a:lnSpc>
              <a:spcPct val="90000"/>
            </a:lnSpc>
            <a:spcBef>
              <a:spcPct val="0"/>
            </a:spcBef>
            <a:spcAft>
              <a:spcPct val="35000"/>
            </a:spcAft>
            <a:buNone/>
          </a:pPr>
          <a:r>
            <a:rPr lang="en-US" sz="3200" kern="1200">
              <a:latin typeface="Grandview"/>
              <a:ea typeface="+mn-ea"/>
              <a:cs typeface="+mn-cs"/>
            </a:rPr>
            <a:t>Key </a:t>
          </a:r>
        </a:p>
        <a:p>
          <a:pPr marL="0" lvl="0" indent="0" algn="ctr" defTabSz="1422400">
            <a:lnSpc>
              <a:spcPct val="90000"/>
            </a:lnSpc>
            <a:spcBef>
              <a:spcPct val="0"/>
            </a:spcBef>
            <a:spcAft>
              <a:spcPct val="35000"/>
            </a:spcAft>
            <a:buNone/>
          </a:pPr>
          <a:r>
            <a:rPr lang="en-US" sz="3200" kern="1200">
              <a:latin typeface="Grandview"/>
              <a:ea typeface="+mn-ea"/>
              <a:cs typeface="+mn-cs"/>
            </a:rPr>
            <a:t>Deliverables</a:t>
          </a:r>
          <a:endParaRPr lang="en-US" sz="3200" kern="1200" dirty="0">
            <a:latin typeface="Grandview"/>
            <a:ea typeface="+mn-ea"/>
            <a:cs typeface="+mn-cs"/>
          </a:endParaRPr>
        </a:p>
      </dsp:txBody>
      <dsp:txXfrm>
        <a:off x="88594" y="3793980"/>
        <a:ext cx="2780928" cy="15606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BC38B3-387F-4176-BE92-462EEF7E60A3}">
      <dsp:nvSpPr>
        <dsp:cNvPr id="0" name=""/>
        <dsp:cNvSpPr/>
      </dsp:nvSpPr>
      <dsp:spPr>
        <a:xfrm>
          <a:off x="33654" y="0"/>
          <a:ext cx="4532026" cy="4532026"/>
        </a:xfrm>
        <a:prstGeom prst="diamond">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4B2115-1741-413C-BB9A-CE0BC50232B9}">
      <dsp:nvSpPr>
        <dsp:cNvPr id="0" name=""/>
        <dsp:cNvSpPr/>
      </dsp:nvSpPr>
      <dsp:spPr>
        <a:xfrm>
          <a:off x="385543" y="203844"/>
          <a:ext cx="1767490" cy="1767490"/>
        </a:xfrm>
        <a:prstGeom prst="roundRect">
          <a:avLst/>
        </a:prstGeom>
        <a:solidFill>
          <a:prstClr val="white">
            <a:alpha val="90000"/>
            <a:hueOff val="0"/>
            <a:satOff val="0"/>
            <a:lumOff val="0"/>
            <a:alphaOff val="0"/>
          </a:prstClr>
        </a:solidFill>
        <a:ln w="12700" cap="flat" cmpd="sng" algn="ctr">
          <a:solidFill>
            <a:srgbClr val="1EBE9B">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Approach:</a:t>
          </a:r>
        </a:p>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 Implement K-means clustering to group customers based on purchasing behavior and demographics.</a:t>
          </a:r>
        </a:p>
      </dsp:txBody>
      <dsp:txXfrm>
        <a:off x="471825" y="290126"/>
        <a:ext cx="1594926" cy="1594926"/>
      </dsp:txXfrm>
    </dsp:sp>
    <dsp:sp modelId="{FF96246F-D2A9-402D-B98F-7E74402EF762}">
      <dsp:nvSpPr>
        <dsp:cNvPr id="0" name=""/>
        <dsp:cNvSpPr/>
      </dsp:nvSpPr>
      <dsp:spPr>
        <a:xfrm>
          <a:off x="2367647" y="430542"/>
          <a:ext cx="1767490" cy="1767490"/>
        </a:xfrm>
        <a:prstGeom prst="roundRect">
          <a:avLst/>
        </a:prstGeom>
        <a:solidFill>
          <a:prstClr val="white">
            <a:alpha val="90000"/>
            <a:hueOff val="0"/>
            <a:satOff val="0"/>
            <a:lumOff val="0"/>
            <a:alphaOff val="0"/>
          </a:prstClr>
        </a:solidFill>
        <a:ln w="12700" cap="flat" cmpd="sng" algn="ctr">
          <a:solidFill>
            <a:srgbClr val="1EBE9B">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Data Features :</a:t>
          </a:r>
        </a:p>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 Purchase frequency, average order value and geographic location.</a:t>
          </a:r>
        </a:p>
      </dsp:txBody>
      <dsp:txXfrm>
        <a:off x="2453929" y="516824"/>
        <a:ext cx="1594926" cy="1594926"/>
      </dsp:txXfrm>
    </dsp:sp>
    <dsp:sp modelId="{C1B6D531-F6B9-4316-A191-094E6C589C93}">
      <dsp:nvSpPr>
        <dsp:cNvPr id="0" name=""/>
        <dsp:cNvSpPr/>
      </dsp:nvSpPr>
      <dsp:spPr>
        <a:xfrm>
          <a:off x="320340" y="2290106"/>
          <a:ext cx="1937204" cy="2024942"/>
        </a:xfrm>
        <a:prstGeom prst="roundRect">
          <a:avLst/>
        </a:prstGeom>
        <a:solidFill>
          <a:prstClr val="white">
            <a:alpha val="90000"/>
            <a:hueOff val="0"/>
            <a:satOff val="0"/>
            <a:lumOff val="0"/>
            <a:alphaOff val="0"/>
          </a:prstClr>
        </a:solidFill>
        <a:ln w="12700" cap="flat" cmpd="sng" algn="ctr">
          <a:solidFill>
            <a:srgbClr val="1EBE9B">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Insights : </a:t>
          </a:r>
        </a:p>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Each cluster reveals a unique customer profile, helping us tailor marketing strategies and improve customer retention.</a:t>
          </a:r>
        </a:p>
      </dsp:txBody>
      <dsp:txXfrm>
        <a:off x="414907" y="2384673"/>
        <a:ext cx="1748070" cy="1835808"/>
      </dsp:txXfrm>
    </dsp:sp>
    <dsp:sp modelId="{3C23A29D-7352-48FB-A290-AF652259CF6B}">
      <dsp:nvSpPr>
        <dsp:cNvPr id="0" name=""/>
        <dsp:cNvSpPr/>
      </dsp:nvSpPr>
      <dsp:spPr>
        <a:xfrm>
          <a:off x="2367647" y="2288347"/>
          <a:ext cx="1684983" cy="1776274"/>
        </a:xfrm>
        <a:prstGeom prst="roundRect">
          <a:avLst/>
        </a:prstGeom>
        <a:solidFill>
          <a:prstClr val="white">
            <a:alpha val="90000"/>
            <a:hueOff val="0"/>
            <a:satOff val="0"/>
            <a:lumOff val="0"/>
            <a:alphaOff val="0"/>
          </a:prstClr>
        </a:solidFill>
        <a:ln w="12700" cap="flat" cmpd="sng" algn="ctr">
          <a:solidFill>
            <a:srgbClr val="1EBE9B">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Visualization</a:t>
          </a:r>
        </a:p>
      </dsp:txBody>
      <dsp:txXfrm>
        <a:off x="2449901" y="2370601"/>
        <a:ext cx="1520475" cy="16117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F3B4F-E2A2-437C-A998-7318DA0F5013}">
      <dsp:nvSpPr>
        <dsp:cNvPr id="0" name=""/>
        <dsp:cNvSpPr/>
      </dsp:nvSpPr>
      <dsp:spPr>
        <a:xfrm rot="19200000">
          <a:off x="752163" y="1039484"/>
          <a:ext cx="2519036" cy="1637373"/>
        </a:xfrm>
        <a:prstGeom prst="round2Same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Grandview"/>
              <a:ea typeface="+mn-ea"/>
              <a:cs typeface="+mn-cs"/>
            </a:rPr>
            <a:t>System Type :</a:t>
          </a:r>
        </a:p>
        <a:p>
          <a:pPr marL="0" lvl="0" indent="0" algn="ctr" defTabSz="622300">
            <a:lnSpc>
              <a:spcPct val="90000"/>
            </a:lnSpc>
            <a:spcBef>
              <a:spcPct val="0"/>
            </a:spcBef>
            <a:spcAft>
              <a:spcPct val="35000"/>
            </a:spcAft>
            <a:buNone/>
          </a:pPr>
          <a:r>
            <a:rPr lang="en-US" sz="1400" b="1" kern="1200" dirty="0">
              <a:latin typeface="Grandview"/>
              <a:ea typeface="+mn-ea"/>
              <a:cs typeface="+mn-cs"/>
            </a:rPr>
            <a:t>Hybrid filtering based on customer preferences &amp; behaviors and products information.</a:t>
          </a:r>
        </a:p>
      </dsp:txBody>
      <dsp:txXfrm>
        <a:off x="857782" y="1110064"/>
        <a:ext cx="2359176" cy="1557443"/>
      </dsp:txXfrm>
    </dsp:sp>
    <dsp:sp modelId="{6688C7E8-CBE4-4A43-A2E4-AA324FF34E1A}">
      <dsp:nvSpPr>
        <dsp:cNvPr id="0" name=""/>
        <dsp:cNvSpPr/>
      </dsp:nvSpPr>
      <dsp:spPr>
        <a:xfrm>
          <a:off x="3607449" y="245"/>
          <a:ext cx="2519036" cy="1637373"/>
        </a:xfrm>
        <a:prstGeom prst="round2Same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latin typeface="Grandview"/>
              <a:ea typeface="+mn-ea"/>
              <a:cs typeface="+mn-cs"/>
            </a:rPr>
            <a:t>Algorithms Used :</a:t>
          </a:r>
        </a:p>
        <a:p>
          <a:pPr marL="0" lvl="0" indent="0" algn="ctr" defTabSz="622300">
            <a:lnSpc>
              <a:spcPct val="90000"/>
            </a:lnSpc>
            <a:spcBef>
              <a:spcPct val="0"/>
            </a:spcBef>
            <a:spcAft>
              <a:spcPct val="35000"/>
            </a:spcAft>
            <a:buNone/>
          </a:pPr>
          <a:r>
            <a:rPr lang="en-US" sz="1400" b="1" kern="1200">
              <a:latin typeface="Grandview"/>
              <a:ea typeface="+mn-ea"/>
              <a:cs typeface="+mn-cs"/>
            </a:rPr>
            <a:t>Collaborative filtering and content-based filtering techniques.</a:t>
          </a:r>
          <a:endParaRPr lang="en-US" sz="1400" b="1" kern="1200" dirty="0">
            <a:latin typeface="Grandview"/>
            <a:ea typeface="+mn-ea"/>
            <a:cs typeface="+mn-cs"/>
          </a:endParaRPr>
        </a:p>
      </dsp:txBody>
      <dsp:txXfrm>
        <a:off x="3687379" y="80175"/>
        <a:ext cx="2359176" cy="1557443"/>
      </dsp:txXfrm>
    </dsp:sp>
    <dsp:sp modelId="{6FE05486-D41B-4B3D-9C47-66592B9FB069}">
      <dsp:nvSpPr>
        <dsp:cNvPr id="0" name=""/>
        <dsp:cNvSpPr/>
      </dsp:nvSpPr>
      <dsp:spPr>
        <a:xfrm rot="2400000">
          <a:off x="6462736" y="1039484"/>
          <a:ext cx="2519036" cy="1637373"/>
        </a:xfrm>
        <a:prstGeom prst="round2Same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latin typeface="Grandview"/>
              <a:ea typeface="+mn-ea"/>
              <a:cs typeface="+mn-cs"/>
            </a:rPr>
            <a:t>Visualization : (sample recommendation list)</a:t>
          </a:r>
          <a:endParaRPr lang="en-US" sz="1400" b="1" kern="1200" dirty="0">
            <a:latin typeface="Grandview"/>
            <a:ea typeface="+mn-ea"/>
            <a:cs typeface="+mn-cs"/>
          </a:endParaRPr>
        </a:p>
      </dsp:txBody>
      <dsp:txXfrm>
        <a:off x="6516977" y="1110064"/>
        <a:ext cx="2359176" cy="15574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09419B-09CB-4D0F-B0D6-844A212680E1}">
      <dsp:nvSpPr>
        <dsp:cNvPr id="0" name=""/>
        <dsp:cNvSpPr/>
      </dsp:nvSpPr>
      <dsp:spPr>
        <a:xfrm>
          <a:off x="2039" y="0"/>
          <a:ext cx="3172347" cy="541866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a:t>
          </a:r>
          <a:r>
            <a:rPr lang="en-US" sz="18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Arial" panose="020B0604020202020204" pitchFamily="34" charset="0"/>
            </a:rPr>
            <a:t>Total revenue shows overall business performance.</a:t>
          </a:r>
          <a:endParaRPr lang="en-US" sz="1800" b="1" kern="1200"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0" lvl="0" indent="0" algn="ctr" defTabSz="800100">
            <a:lnSpc>
              <a:spcPct val="90000"/>
            </a:lnSpc>
            <a:spcBef>
              <a:spcPct val="0"/>
            </a:spcBef>
            <a:spcAft>
              <a:spcPct val="35000"/>
            </a:spcAft>
            <a:buSzPts val="1000"/>
            <a:buFont typeface="Symbol" panose="05050102010706020507" pitchFamily="18" charset="2"/>
            <a:buNone/>
          </a:pPr>
          <a:r>
            <a:rPr lang="en-US" sz="18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Arial" panose="020B0604020202020204" pitchFamily="34" charset="0"/>
            </a:rPr>
            <a:t>- Top-selling products reveal what's driving that revenue.</a:t>
          </a:r>
          <a:endParaRPr lang="en-US" sz="1800" b="1" kern="1200"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0" lvl="0" indent="0" algn="ctr" defTabSz="800100">
            <a:lnSpc>
              <a:spcPct val="90000"/>
            </a:lnSpc>
            <a:spcBef>
              <a:spcPct val="0"/>
            </a:spcBef>
            <a:spcAft>
              <a:spcPct val="35000"/>
            </a:spcAft>
            <a:buSzPts val="1000"/>
            <a:buFont typeface="Symbol" panose="05050102010706020507" pitchFamily="18" charset="2"/>
            <a:buNone/>
          </a:pPr>
          <a:r>
            <a:rPr lang="en-US" sz="18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Arial" panose="020B0604020202020204" pitchFamily="34" charset="0"/>
            </a:rPr>
            <a:t>- Average product ratings reflect customer satisfaction with what they buy.</a:t>
          </a:r>
          <a:endParaRPr lang="en-US" sz="1800" b="1" kern="1200" dirty="0">
            <a:solidFill>
              <a:schemeClr val="tx1"/>
            </a:solidFill>
            <a:effectLst>
              <a:outerShdw blurRad="38100" dist="38100" dir="2700000" algn="tl">
                <a:srgbClr val="000000">
                  <a:alpha val="43137"/>
                </a:srgbClr>
              </a:outerShdw>
            </a:effectLst>
          </a:endParaRPr>
        </a:p>
      </dsp:txBody>
      <dsp:txXfrm>
        <a:off x="2039" y="2167466"/>
        <a:ext cx="3172347" cy="2167466"/>
      </dsp:txXfrm>
    </dsp:sp>
    <dsp:sp modelId="{7A4424D4-64EF-46E2-B645-4CB45E7D48FC}">
      <dsp:nvSpPr>
        <dsp:cNvPr id="0" name=""/>
        <dsp:cNvSpPr/>
      </dsp:nvSpPr>
      <dsp:spPr>
        <a:xfrm>
          <a:off x="686004" y="281597"/>
          <a:ext cx="1804416" cy="1804416"/>
        </a:xfrm>
        <a:prstGeom prst="ellipse">
          <a:avLst/>
        </a:prstGeom>
        <a:blipFill rotWithShape="1">
          <a:blip xmlns:r="http://schemas.openxmlformats.org/officeDocument/2006/relationships" r:embed="rId1">
            <a:extLst>
              <a:ext uri="{BEBA8EAE-BF5A-486C-A8C5-ECC9F3942E4B}">
                <a14:imgProps xmlns:a14="http://schemas.microsoft.com/office/drawing/2010/main">
                  <a14:imgLayer r:embed="rId2">
                    <a14:imgEffect>
                      <a14:brightnessContrast bright="20000" contrast="-40000"/>
                    </a14:imgEffect>
                  </a14:imgLayer>
                </a14:imgProps>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16E71F-147C-41EE-9562-1F78FDD1D688}">
      <dsp:nvSpPr>
        <dsp:cNvPr id="0" name=""/>
        <dsp:cNvSpPr/>
      </dsp:nvSpPr>
      <dsp:spPr>
        <a:xfrm>
          <a:off x="3269557" y="0"/>
          <a:ext cx="3172347" cy="5418667"/>
        </a:xfrm>
        <a:prstGeom prst="roundRect">
          <a:avLst>
            <a:gd name="adj" fmla="val 10000"/>
          </a:avLst>
        </a:prstGeom>
        <a:solidFill>
          <a:schemeClr val="accent5">
            <a:hueOff val="-7028603"/>
            <a:satOff val="-10795"/>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Declining Customer Acquisition</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Drop in Monthly Sales</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Low Customer Satisfaction.</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Limited Customer Base</a:t>
          </a:r>
        </a:p>
      </dsp:txBody>
      <dsp:txXfrm>
        <a:off x="3269557" y="2167466"/>
        <a:ext cx="3172347" cy="2167466"/>
      </dsp:txXfrm>
    </dsp:sp>
    <dsp:sp modelId="{03904D33-DD73-4AB3-A6DC-45D7F0E80593}">
      <dsp:nvSpPr>
        <dsp:cNvPr id="0" name=""/>
        <dsp:cNvSpPr/>
      </dsp:nvSpPr>
      <dsp:spPr>
        <a:xfrm>
          <a:off x="3953522" y="267089"/>
          <a:ext cx="1804416" cy="1804416"/>
        </a:xfrm>
        <a:prstGeom prst="ellipse">
          <a:avLst/>
        </a:prstGeom>
        <a:blipFill rotWithShape="1">
          <a:blip xmlns:r="http://schemas.openxmlformats.org/officeDocument/2006/relationships" r:embed="rId3"/>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D2A5CB-A7DD-4740-9272-7E9238432A49}">
      <dsp:nvSpPr>
        <dsp:cNvPr id="0" name=""/>
        <dsp:cNvSpPr/>
      </dsp:nvSpPr>
      <dsp:spPr>
        <a:xfrm>
          <a:off x="6537075" y="0"/>
          <a:ext cx="3172347" cy="5418667"/>
        </a:xfrm>
        <a:prstGeom prst="roundRect">
          <a:avLst>
            <a:gd name="adj" fmla="val 10000"/>
          </a:avLst>
        </a:prstGeom>
        <a:solidFill>
          <a:schemeClr val="accent5">
            <a:hueOff val="-14057206"/>
            <a:satOff val="-21591"/>
            <a:lumOff val="-101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SzPts val="1000"/>
            <a:buFont typeface="Symbol" panose="05050102010706020507" pitchFamily="18" charset="2"/>
            <a:buNone/>
          </a:pPr>
          <a:r>
            <a:rPr lang="en-US" sz="18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Arial" panose="020B0604020202020204" pitchFamily="34" charset="0"/>
            </a:rPr>
            <a:t>- Track revenue + reviews together for a full product picture.</a:t>
          </a:r>
        </a:p>
        <a:p>
          <a:pPr marL="0" lvl="0" indent="0" algn="ctr" defTabSz="800100">
            <a:lnSpc>
              <a:spcPct val="90000"/>
            </a:lnSpc>
            <a:spcBef>
              <a:spcPct val="0"/>
            </a:spcBef>
            <a:spcAft>
              <a:spcPct val="35000"/>
            </a:spcAft>
            <a:buSzPts val="1000"/>
            <a:buFont typeface="Symbol" panose="05050102010706020507" pitchFamily="18" charset="2"/>
            <a:buNone/>
          </a:pPr>
          <a:r>
            <a:rPr lang="en-US" sz="18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Arial" panose="020B0604020202020204" pitchFamily="34" charset="0"/>
            </a:rPr>
            <a:t>- Invest more in what’s working; revise or phase out poorly rated items.</a:t>
          </a:r>
          <a:endParaRPr lang="en-US" sz="1800" b="1" kern="1200"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0" lvl="0" indent="0" algn="ctr" defTabSz="800100">
            <a:lnSpc>
              <a:spcPct val="90000"/>
            </a:lnSpc>
            <a:spcBef>
              <a:spcPct val="0"/>
            </a:spcBef>
            <a:spcAft>
              <a:spcPct val="35000"/>
            </a:spcAft>
            <a:buSzPts val="1000"/>
            <a:buFont typeface="Symbol" panose="05050102010706020507" pitchFamily="18" charset="2"/>
            <a:buNone/>
          </a:pPr>
          <a:r>
            <a:rPr lang="en-US" sz="18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Arial" panose="020B0604020202020204" pitchFamily="34" charset="0"/>
            </a:rPr>
            <a:t>- Sync marketing campaigns with bestsellers and customer favorites.</a:t>
          </a:r>
          <a:endParaRPr lang="en-US" sz="1800" b="1" kern="1200" dirty="0">
            <a:solidFill>
              <a:schemeClr val="tx1"/>
            </a:solidFill>
            <a:effectLst>
              <a:outerShdw blurRad="38100" dist="38100" dir="2700000" algn="tl">
                <a:srgbClr val="000000">
                  <a:alpha val="43137"/>
                </a:srgbClr>
              </a:outerShdw>
            </a:effectLst>
          </a:endParaRPr>
        </a:p>
      </dsp:txBody>
      <dsp:txXfrm>
        <a:off x="6537075" y="2167466"/>
        <a:ext cx="3172347" cy="2167466"/>
      </dsp:txXfrm>
    </dsp:sp>
    <dsp:sp modelId="{7DF59119-E286-4683-9984-08D70A4F9056}">
      <dsp:nvSpPr>
        <dsp:cNvPr id="0" name=""/>
        <dsp:cNvSpPr/>
      </dsp:nvSpPr>
      <dsp:spPr>
        <a:xfrm>
          <a:off x="7221041" y="238074"/>
          <a:ext cx="1804416" cy="1804416"/>
        </a:xfrm>
        <a:prstGeom prst="ellipse">
          <a:avLst/>
        </a:prstGeom>
        <a:blipFill rotWithShape="1">
          <a:blip xmlns:r="http://schemas.openxmlformats.org/officeDocument/2006/relationships" r:embed="rId4"/>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D36F34-907C-43D6-B0EA-2201E8B31232}">
      <dsp:nvSpPr>
        <dsp:cNvPr id="0" name=""/>
        <dsp:cNvSpPr/>
      </dsp:nvSpPr>
      <dsp:spPr>
        <a:xfrm>
          <a:off x="388458" y="4334933"/>
          <a:ext cx="8934545" cy="812800"/>
        </a:xfrm>
        <a:prstGeom prst="leftRightArrow">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09419B-09CB-4D0F-B0D6-844A212680E1}">
      <dsp:nvSpPr>
        <dsp:cNvPr id="0" name=""/>
        <dsp:cNvSpPr/>
      </dsp:nvSpPr>
      <dsp:spPr>
        <a:xfrm>
          <a:off x="2039" y="0"/>
          <a:ext cx="3172347" cy="541866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Identify repeat buyers and top customers.</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Measure 30-day retention to gauge loyalty.</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Find those who purchase entire categories—your super fans.</a:t>
          </a:r>
        </a:p>
        <a:p>
          <a:pPr marL="0" lvl="0" indent="0" algn="ctr" defTabSz="800100">
            <a:lnSpc>
              <a:spcPct val="90000"/>
            </a:lnSpc>
            <a:spcBef>
              <a:spcPct val="0"/>
            </a:spcBef>
            <a:spcAft>
              <a:spcPct val="35000"/>
            </a:spcAft>
            <a:buSzPts val="1000"/>
            <a:buFont typeface="Symbol" panose="05050102010706020507" pitchFamily="18" charset="2"/>
            <a:buNone/>
          </a:pPr>
          <a:endParaRPr lang="en-US" sz="1800" b="1" kern="1200" dirty="0">
            <a:solidFill>
              <a:schemeClr val="tx1"/>
            </a:solidFill>
            <a:effectLst>
              <a:outerShdw blurRad="38100" dist="38100" dir="2700000" algn="tl">
                <a:srgbClr val="000000">
                  <a:alpha val="43137"/>
                </a:srgbClr>
              </a:outerShdw>
            </a:effectLst>
          </a:endParaRPr>
        </a:p>
      </dsp:txBody>
      <dsp:txXfrm>
        <a:off x="2039" y="2167466"/>
        <a:ext cx="3172347" cy="2167466"/>
      </dsp:txXfrm>
    </dsp:sp>
    <dsp:sp modelId="{7A4424D4-64EF-46E2-B645-4CB45E7D48FC}">
      <dsp:nvSpPr>
        <dsp:cNvPr id="0" name=""/>
        <dsp:cNvSpPr/>
      </dsp:nvSpPr>
      <dsp:spPr>
        <a:xfrm>
          <a:off x="686004" y="281597"/>
          <a:ext cx="1804416" cy="1804416"/>
        </a:xfrm>
        <a:prstGeom prst="ellipse">
          <a:avLst/>
        </a:prstGeom>
        <a:blipFill rotWithShape="1">
          <a:blip xmlns:r="http://schemas.openxmlformats.org/officeDocument/2006/relationships" r:embed="rId1">
            <a:extLst>
              <a:ext uri="{BEBA8EAE-BF5A-486C-A8C5-ECC9F3942E4B}">
                <a14:imgProps xmlns:a14="http://schemas.microsoft.com/office/drawing/2010/main">
                  <a14:imgLayer r:embed="rId2">
                    <a14:imgEffect>
                      <a14:brightnessContrast bright="20000" contrast="-40000"/>
                    </a14:imgEffect>
                  </a14:imgLayer>
                </a14:imgProps>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16E71F-147C-41EE-9562-1F78FDD1D688}">
      <dsp:nvSpPr>
        <dsp:cNvPr id="0" name=""/>
        <dsp:cNvSpPr/>
      </dsp:nvSpPr>
      <dsp:spPr>
        <a:xfrm>
          <a:off x="3269557" y="0"/>
          <a:ext cx="3172347" cy="5418667"/>
        </a:xfrm>
        <a:prstGeom prst="roundRect">
          <a:avLst>
            <a:gd name="adj" fmla="val 10000"/>
          </a:avLst>
        </a:prstGeom>
        <a:solidFill>
          <a:schemeClr val="accent5">
            <a:hueOff val="-7028603"/>
            <a:satOff val="-10795"/>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Losing track of high-value customers.</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Poor retention = wasted acquisition cost.</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Ignoring niche shoppers who love a specific product line.</a:t>
          </a:r>
        </a:p>
      </dsp:txBody>
      <dsp:txXfrm>
        <a:off x="3269557" y="2167466"/>
        <a:ext cx="3172347" cy="2167466"/>
      </dsp:txXfrm>
    </dsp:sp>
    <dsp:sp modelId="{03904D33-DD73-4AB3-A6DC-45D7F0E80593}">
      <dsp:nvSpPr>
        <dsp:cNvPr id="0" name=""/>
        <dsp:cNvSpPr/>
      </dsp:nvSpPr>
      <dsp:spPr>
        <a:xfrm>
          <a:off x="3953522" y="267089"/>
          <a:ext cx="1804416" cy="1804416"/>
        </a:xfrm>
        <a:prstGeom prst="ellipse">
          <a:avLst/>
        </a:prstGeom>
        <a:blipFill rotWithShape="1">
          <a:blip xmlns:r="http://schemas.openxmlformats.org/officeDocument/2006/relationships" r:embed="rId3"/>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D2A5CB-A7DD-4740-9272-7E9238432A49}">
      <dsp:nvSpPr>
        <dsp:cNvPr id="0" name=""/>
        <dsp:cNvSpPr/>
      </dsp:nvSpPr>
      <dsp:spPr>
        <a:xfrm>
          <a:off x="6537075" y="0"/>
          <a:ext cx="3172347" cy="5418667"/>
        </a:xfrm>
        <a:prstGeom prst="roundRect">
          <a:avLst>
            <a:gd name="adj" fmla="val 10000"/>
          </a:avLst>
        </a:prstGeom>
        <a:solidFill>
          <a:schemeClr val="accent5">
            <a:hueOff val="-14057206"/>
            <a:satOff val="-21591"/>
            <a:lumOff val="-101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SzPts val="1000"/>
            <a:buFont typeface="Symbol" panose="05050102010706020507" pitchFamily="18" charset="2"/>
            <a:buNone/>
          </a:pPr>
          <a:r>
            <a:rPr lang="en-US" sz="1800" b="1" kern="1200"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Recognize and reward loyal buyers with tailored programs.</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Use retention data to refine onboarding and follow-up.</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Create exclusive category-based offers for high-engagement users.</a:t>
          </a:r>
        </a:p>
      </dsp:txBody>
      <dsp:txXfrm>
        <a:off x="6537075" y="2167466"/>
        <a:ext cx="3172347" cy="2167466"/>
      </dsp:txXfrm>
    </dsp:sp>
    <dsp:sp modelId="{7DF59119-E286-4683-9984-08D70A4F9056}">
      <dsp:nvSpPr>
        <dsp:cNvPr id="0" name=""/>
        <dsp:cNvSpPr/>
      </dsp:nvSpPr>
      <dsp:spPr>
        <a:xfrm>
          <a:off x="7221041" y="238074"/>
          <a:ext cx="1804416" cy="1804416"/>
        </a:xfrm>
        <a:prstGeom prst="ellipse">
          <a:avLst/>
        </a:prstGeom>
        <a:blipFill rotWithShape="1">
          <a:blip xmlns:r="http://schemas.openxmlformats.org/officeDocument/2006/relationships" r:embed="rId4"/>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D36F34-907C-43D6-B0EA-2201E8B31232}">
      <dsp:nvSpPr>
        <dsp:cNvPr id="0" name=""/>
        <dsp:cNvSpPr/>
      </dsp:nvSpPr>
      <dsp:spPr>
        <a:xfrm>
          <a:off x="388458" y="4334933"/>
          <a:ext cx="8934545" cy="812800"/>
        </a:xfrm>
        <a:prstGeom prst="leftRightArrow">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09419B-09CB-4D0F-B0D6-844A212680E1}">
      <dsp:nvSpPr>
        <dsp:cNvPr id="0" name=""/>
        <dsp:cNvSpPr/>
      </dsp:nvSpPr>
      <dsp:spPr>
        <a:xfrm>
          <a:off x="2039" y="0"/>
          <a:ext cx="3172347" cy="541866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Low stock alerts prevent revenue loss.</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Inventory turnover trend shows how fast things sell.</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Stock depletion from high-demand can be forecasted and managed.</a:t>
          </a:r>
        </a:p>
      </dsp:txBody>
      <dsp:txXfrm>
        <a:off x="2039" y="2167466"/>
        <a:ext cx="3172347" cy="2167466"/>
      </dsp:txXfrm>
    </dsp:sp>
    <dsp:sp modelId="{7A4424D4-64EF-46E2-B645-4CB45E7D48FC}">
      <dsp:nvSpPr>
        <dsp:cNvPr id="0" name=""/>
        <dsp:cNvSpPr/>
      </dsp:nvSpPr>
      <dsp:spPr>
        <a:xfrm>
          <a:off x="686004" y="281597"/>
          <a:ext cx="1804416" cy="1804416"/>
        </a:xfrm>
        <a:prstGeom prst="ellipse">
          <a:avLst/>
        </a:prstGeom>
        <a:blipFill rotWithShape="1">
          <a:blip xmlns:r="http://schemas.openxmlformats.org/officeDocument/2006/relationships" r:embed="rId1">
            <a:extLst>
              <a:ext uri="{BEBA8EAE-BF5A-486C-A8C5-ECC9F3942E4B}">
                <a14:imgProps xmlns:a14="http://schemas.microsoft.com/office/drawing/2010/main">
                  <a14:imgLayer r:embed="rId2">
                    <a14:imgEffect>
                      <a14:brightnessContrast bright="20000" contrast="-40000"/>
                    </a14:imgEffect>
                  </a14:imgLayer>
                </a14:imgProps>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16E71F-147C-41EE-9562-1F78FDD1D688}">
      <dsp:nvSpPr>
        <dsp:cNvPr id="0" name=""/>
        <dsp:cNvSpPr/>
      </dsp:nvSpPr>
      <dsp:spPr>
        <a:xfrm>
          <a:off x="3269557" y="0"/>
          <a:ext cx="3172347" cy="5418667"/>
        </a:xfrm>
        <a:prstGeom prst="roundRect">
          <a:avLst>
            <a:gd name="adj" fmla="val 10000"/>
          </a:avLst>
        </a:prstGeom>
        <a:solidFill>
          <a:schemeClr val="accent5">
            <a:hueOff val="-7028603"/>
            <a:satOff val="-10795"/>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Out-of-stock = missed sales.</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Overstock = cash stuck in inventory.</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Hard to track product movement without automation.</a:t>
          </a:r>
        </a:p>
      </dsp:txBody>
      <dsp:txXfrm>
        <a:off x="3269557" y="2167466"/>
        <a:ext cx="3172347" cy="2167466"/>
      </dsp:txXfrm>
    </dsp:sp>
    <dsp:sp modelId="{03904D33-DD73-4AB3-A6DC-45D7F0E80593}">
      <dsp:nvSpPr>
        <dsp:cNvPr id="0" name=""/>
        <dsp:cNvSpPr/>
      </dsp:nvSpPr>
      <dsp:spPr>
        <a:xfrm>
          <a:off x="3953522" y="267089"/>
          <a:ext cx="1804416" cy="1804416"/>
        </a:xfrm>
        <a:prstGeom prst="ellipse">
          <a:avLst/>
        </a:prstGeom>
        <a:blipFill rotWithShape="1">
          <a:blip xmlns:r="http://schemas.openxmlformats.org/officeDocument/2006/relationships" r:embed="rId3"/>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D2A5CB-A7DD-4740-9272-7E9238432A49}">
      <dsp:nvSpPr>
        <dsp:cNvPr id="0" name=""/>
        <dsp:cNvSpPr/>
      </dsp:nvSpPr>
      <dsp:spPr>
        <a:xfrm>
          <a:off x="6537075" y="0"/>
          <a:ext cx="3172347" cy="5418667"/>
        </a:xfrm>
        <a:prstGeom prst="roundRect">
          <a:avLst>
            <a:gd name="adj" fmla="val 10000"/>
          </a:avLst>
        </a:prstGeom>
        <a:solidFill>
          <a:schemeClr val="accent5">
            <a:hueOff val="-14057206"/>
            <a:satOff val="-21591"/>
            <a:lumOff val="-101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SzPts val="1000"/>
            <a:buFont typeface="Symbol" panose="05050102010706020507" pitchFamily="18" charset="2"/>
            <a:buNone/>
          </a:pPr>
          <a:r>
            <a:rPr lang="en-US" sz="1800" b="1" kern="1200"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Monitor turnover and low stock in one dashboard.</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Use 30-day moving averages to guide purchasing.</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Automate alerts to avoid surprises.</a:t>
          </a:r>
        </a:p>
      </dsp:txBody>
      <dsp:txXfrm>
        <a:off x="6537075" y="2167466"/>
        <a:ext cx="3172347" cy="2167466"/>
      </dsp:txXfrm>
    </dsp:sp>
    <dsp:sp modelId="{7DF59119-E286-4683-9984-08D70A4F9056}">
      <dsp:nvSpPr>
        <dsp:cNvPr id="0" name=""/>
        <dsp:cNvSpPr/>
      </dsp:nvSpPr>
      <dsp:spPr>
        <a:xfrm>
          <a:off x="7221041" y="238074"/>
          <a:ext cx="1804416" cy="1804416"/>
        </a:xfrm>
        <a:prstGeom prst="ellipse">
          <a:avLst/>
        </a:prstGeom>
        <a:blipFill rotWithShape="1">
          <a:blip xmlns:r="http://schemas.openxmlformats.org/officeDocument/2006/relationships" r:embed="rId4"/>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D36F34-907C-43D6-B0EA-2201E8B31232}">
      <dsp:nvSpPr>
        <dsp:cNvPr id="0" name=""/>
        <dsp:cNvSpPr/>
      </dsp:nvSpPr>
      <dsp:spPr>
        <a:xfrm>
          <a:off x="388458" y="4334933"/>
          <a:ext cx="8934545" cy="812800"/>
        </a:xfrm>
        <a:prstGeom prst="leftRightArrow">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09419B-09CB-4D0F-B0D6-844A212680E1}">
      <dsp:nvSpPr>
        <dsp:cNvPr id="0" name=""/>
        <dsp:cNvSpPr/>
      </dsp:nvSpPr>
      <dsp:spPr>
        <a:xfrm>
          <a:off x="2039" y="0"/>
          <a:ext cx="3172347" cy="541866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See how many orders use discounts.</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Understand when and where discounts hurt margins.</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Pair discount data with product popularity and retention.</a:t>
          </a:r>
        </a:p>
      </dsp:txBody>
      <dsp:txXfrm>
        <a:off x="2039" y="2167466"/>
        <a:ext cx="3172347" cy="2167466"/>
      </dsp:txXfrm>
    </dsp:sp>
    <dsp:sp modelId="{7A4424D4-64EF-46E2-B645-4CB45E7D48FC}">
      <dsp:nvSpPr>
        <dsp:cNvPr id="0" name=""/>
        <dsp:cNvSpPr/>
      </dsp:nvSpPr>
      <dsp:spPr>
        <a:xfrm>
          <a:off x="686004" y="281597"/>
          <a:ext cx="1804416" cy="1804416"/>
        </a:xfrm>
        <a:prstGeom prst="ellipse">
          <a:avLst/>
        </a:prstGeom>
        <a:blipFill rotWithShape="1">
          <a:blip xmlns:r="http://schemas.openxmlformats.org/officeDocument/2006/relationships" r:embed="rId1">
            <a:extLst>
              <a:ext uri="{BEBA8EAE-BF5A-486C-A8C5-ECC9F3942E4B}">
                <a14:imgProps xmlns:a14="http://schemas.microsoft.com/office/drawing/2010/main">
                  <a14:imgLayer r:embed="rId2">
                    <a14:imgEffect>
                      <a14:brightnessContrast bright="20000" contrast="-40000"/>
                    </a14:imgEffect>
                  </a14:imgLayer>
                </a14:imgProps>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16E71F-147C-41EE-9562-1F78FDD1D688}">
      <dsp:nvSpPr>
        <dsp:cNvPr id="0" name=""/>
        <dsp:cNvSpPr/>
      </dsp:nvSpPr>
      <dsp:spPr>
        <a:xfrm>
          <a:off x="3269557" y="0"/>
          <a:ext cx="3172347" cy="5418667"/>
        </a:xfrm>
        <a:prstGeom prst="roundRect">
          <a:avLst>
            <a:gd name="adj" fmla="val 10000"/>
          </a:avLst>
        </a:prstGeom>
        <a:solidFill>
          <a:schemeClr val="accent5">
            <a:hueOff val="-7028603"/>
            <a:satOff val="-10795"/>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Blind discounting may erode profits.</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Customers expect discounts and delay buying at full price.</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No clarity on which offers work.</a:t>
          </a:r>
        </a:p>
      </dsp:txBody>
      <dsp:txXfrm>
        <a:off x="3269557" y="2167466"/>
        <a:ext cx="3172347" cy="2167466"/>
      </dsp:txXfrm>
    </dsp:sp>
    <dsp:sp modelId="{03904D33-DD73-4AB3-A6DC-45D7F0E80593}">
      <dsp:nvSpPr>
        <dsp:cNvPr id="0" name=""/>
        <dsp:cNvSpPr/>
      </dsp:nvSpPr>
      <dsp:spPr>
        <a:xfrm>
          <a:off x="3953522" y="267089"/>
          <a:ext cx="1804416" cy="1804416"/>
        </a:xfrm>
        <a:prstGeom prst="ellipse">
          <a:avLst/>
        </a:prstGeom>
        <a:blipFill rotWithShape="1">
          <a:blip xmlns:r="http://schemas.openxmlformats.org/officeDocument/2006/relationships" r:embed="rId3"/>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D2A5CB-A7DD-4740-9272-7E9238432A49}">
      <dsp:nvSpPr>
        <dsp:cNvPr id="0" name=""/>
        <dsp:cNvSpPr/>
      </dsp:nvSpPr>
      <dsp:spPr>
        <a:xfrm>
          <a:off x="6537075" y="0"/>
          <a:ext cx="3172347" cy="5418667"/>
        </a:xfrm>
        <a:prstGeom prst="roundRect">
          <a:avLst>
            <a:gd name="adj" fmla="val 10000"/>
          </a:avLst>
        </a:prstGeom>
        <a:solidFill>
          <a:schemeClr val="accent5">
            <a:hueOff val="-14057206"/>
            <a:satOff val="-21591"/>
            <a:lumOff val="-101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SzPts val="1000"/>
            <a:buFont typeface="Symbol" panose="05050102010706020507" pitchFamily="18" charset="2"/>
            <a:buNone/>
          </a:pPr>
          <a:r>
            <a:rPr lang="en-US" sz="1800" b="1" kern="1200"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Analyze discount usage + product demand together.</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Refine pricing strategies to offer value without dependency.</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Test promotions on low-performing items only.</a:t>
          </a:r>
        </a:p>
      </dsp:txBody>
      <dsp:txXfrm>
        <a:off x="6537075" y="2167466"/>
        <a:ext cx="3172347" cy="2167466"/>
      </dsp:txXfrm>
    </dsp:sp>
    <dsp:sp modelId="{7DF59119-E286-4683-9984-08D70A4F9056}">
      <dsp:nvSpPr>
        <dsp:cNvPr id="0" name=""/>
        <dsp:cNvSpPr/>
      </dsp:nvSpPr>
      <dsp:spPr>
        <a:xfrm>
          <a:off x="7221041" y="238074"/>
          <a:ext cx="1804416" cy="1804416"/>
        </a:xfrm>
        <a:prstGeom prst="ellipse">
          <a:avLst/>
        </a:prstGeom>
        <a:blipFill rotWithShape="1">
          <a:blip xmlns:r="http://schemas.openxmlformats.org/officeDocument/2006/relationships" r:embed="rId4"/>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D36F34-907C-43D6-B0EA-2201E8B31232}">
      <dsp:nvSpPr>
        <dsp:cNvPr id="0" name=""/>
        <dsp:cNvSpPr/>
      </dsp:nvSpPr>
      <dsp:spPr>
        <a:xfrm>
          <a:off x="388458" y="4334933"/>
          <a:ext cx="8934545" cy="812800"/>
        </a:xfrm>
        <a:prstGeom prst="leftRightArrow">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09419B-09CB-4D0F-B0D6-844A212680E1}">
      <dsp:nvSpPr>
        <dsp:cNvPr id="0" name=""/>
        <dsp:cNvSpPr/>
      </dsp:nvSpPr>
      <dsp:spPr>
        <a:xfrm>
          <a:off x="2039" y="0"/>
          <a:ext cx="3172347" cy="541866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Track delivery durations to assess logistics.</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Late shipping affects satisfaction and reviews.</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Delivery time also impacts retention and returns.</a:t>
          </a:r>
        </a:p>
      </dsp:txBody>
      <dsp:txXfrm>
        <a:off x="2039" y="2167466"/>
        <a:ext cx="3172347" cy="2167466"/>
      </dsp:txXfrm>
    </dsp:sp>
    <dsp:sp modelId="{7A4424D4-64EF-46E2-B645-4CB45E7D48FC}">
      <dsp:nvSpPr>
        <dsp:cNvPr id="0" name=""/>
        <dsp:cNvSpPr/>
      </dsp:nvSpPr>
      <dsp:spPr>
        <a:xfrm>
          <a:off x="686004" y="281597"/>
          <a:ext cx="1804416" cy="1804416"/>
        </a:xfrm>
        <a:prstGeom prst="ellipse">
          <a:avLst/>
        </a:prstGeom>
        <a:blipFill rotWithShape="1">
          <a:blip xmlns:r="http://schemas.openxmlformats.org/officeDocument/2006/relationships" r:embed="rId1">
            <a:extLst>
              <a:ext uri="{BEBA8EAE-BF5A-486C-A8C5-ECC9F3942E4B}">
                <a14:imgProps xmlns:a14="http://schemas.microsoft.com/office/drawing/2010/main">
                  <a14:imgLayer r:embed="rId2">
                    <a14:imgEffect>
                      <a14:brightnessContrast bright="20000" contrast="-40000"/>
                    </a14:imgEffect>
                  </a14:imgLayer>
                </a14:imgProps>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16E71F-147C-41EE-9562-1F78FDD1D688}">
      <dsp:nvSpPr>
        <dsp:cNvPr id="0" name=""/>
        <dsp:cNvSpPr/>
      </dsp:nvSpPr>
      <dsp:spPr>
        <a:xfrm>
          <a:off x="3269557" y="0"/>
          <a:ext cx="3172347" cy="5418667"/>
        </a:xfrm>
        <a:prstGeom prst="roundRect">
          <a:avLst>
            <a:gd name="adj" fmla="val 10000"/>
          </a:avLst>
        </a:prstGeom>
        <a:solidFill>
          <a:schemeClr val="accent5">
            <a:hueOff val="-7028603"/>
            <a:satOff val="-10795"/>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Unpredictable delivery = unhappy customers.</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Hard to benchmark shipping providers.</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rPr>
            <a:t>- No link between logistics and churn.</a:t>
          </a:r>
        </a:p>
      </dsp:txBody>
      <dsp:txXfrm>
        <a:off x="3269557" y="2167466"/>
        <a:ext cx="3172347" cy="2167466"/>
      </dsp:txXfrm>
    </dsp:sp>
    <dsp:sp modelId="{03904D33-DD73-4AB3-A6DC-45D7F0E80593}">
      <dsp:nvSpPr>
        <dsp:cNvPr id="0" name=""/>
        <dsp:cNvSpPr/>
      </dsp:nvSpPr>
      <dsp:spPr>
        <a:xfrm>
          <a:off x="3953522" y="267089"/>
          <a:ext cx="1804416" cy="1804416"/>
        </a:xfrm>
        <a:prstGeom prst="ellipse">
          <a:avLst/>
        </a:prstGeom>
        <a:blipFill rotWithShape="1">
          <a:blip xmlns:r="http://schemas.openxmlformats.org/officeDocument/2006/relationships" r:embed="rId3"/>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D2A5CB-A7DD-4740-9272-7E9238432A49}">
      <dsp:nvSpPr>
        <dsp:cNvPr id="0" name=""/>
        <dsp:cNvSpPr/>
      </dsp:nvSpPr>
      <dsp:spPr>
        <a:xfrm>
          <a:off x="6537075" y="0"/>
          <a:ext cx="3172347" cy="5418667"/>
        </a:xfrm>
        <a:prstGeom prst="roundRect">
          <a:avLst>
            <a:gd name="adj" fmla="val 10000"/>
          </a:avLst>
        </a:prstGeom>
        <a:solidFill>
          <a:schemeClr val="accent5">
            <a:hueOff val="-14057206"/>
            <a:satOff val="-21591"/>
            <a:lumOff val="-101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SzPts val="1000"/>
            <a:buFont typeface="Symbol" panose="05050102010706020507" pitchFamily="18" charset="2"/>
            <a:buNone/>
          </a:pPr>
          <a:r>
            <a:rPr lang="en-US" sz="1800" b="1" kern="1200"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Measure shipping performance consistently.</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Address "bad shipping" with faster logistics or clear comms.</a:t>
          </a:r>
        </a:p>
        <a:p>
          <a:pPr marL="0" lvl="0" indent="0" algn="ctr" defTabSz="800100">
            <a:lnSpc>
              <a:spcPct val="90000"/>
            </a:lnSpc>
            <a:spcBef>
              <a:spcPct val="0"/>
            </a:spcBef>
            <a:spcAft>
              <a:spcPct val="35000"/>
            </a:spcAft>
            <a:buNone/>
          </a:pPr>
          <a:r>
            <a:rPr lang="en-US" sz="1800" b="1" kern="1200" dirty="0">
              <a:solidFill>
                <a:schemeClr val="tx1"/>
              </a:solidFill>
              <a:effectLst>
                <a:outerShdw blurRad="38100" dist="38100" dir="2700000" algn="tl">
                  <a:srgbClr val="000000">
                    <a:alpha val="43137"/>
                  </a:srgbClr>
                </a:outerShdw>
              </a:effectLst>
              <a:latin typeface="Times New Roman" panose="02020603050405020304" pitchFamily="18" charset="0"/>
              <a:cs typeface="Arial" panose="020B0604020202020204" pitchFamily="34" charset="0"/>
            </a:rPr>
            <a:t>- Prioritize delivery improvements for high-value customers.</a:t>
          </a:r>
        </a:p>
      </dsp:txBody>
      <dsp:txXfrm>
        <a:off x="6537075" y="2167466"/>
        <a:ext cx="3172347" cy="2167466"/>
      </dsp:txXfrm>
    </dsp:sp>
    <dsp:sp modelId="{7DF59119-E286-4683-9984-08D70A4F9056}">
      <dsp:nvSpPr>
        <dsp:cNvPr id="0" name=""/>
        <dsp:cNvSpPr/>
      </dsp:nvSpPr>
      <dsp:spPr>
        <a:xfrm>
          <a:off x="7221041" y="238074"/>
          <a:ext cx="1804416" cy="1804416"/>
        </a:xfrm>
        <a:prstGeom prst="ellipse">
          <a:avLst/>
        </a:prstGeom>
        <a:blipFill rotWithShape="1">
          <a:blip xmlns:r="http://schemas.openxmlformats.org/officeDocument/2006/relationships" r:embed="rId4"/>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D36F34-907C-43D6-B0EA-2201E8B31232}">
      <dsp:nvSpPr>
        <dsp:cNvPr id="0" name=""/>
        <dsp:cNvSpPr/>
      </dsp:nvSpPr>
      <dsp:spPr>
        <a:xfrm>
          <a:off x="388458" y="4334933"/>
          <a:ext cx="8934545" cy="812800"/>
        </a:xfrm>
        <a:prstGeom prst="leftRightArrow">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EA468-B683-443D-BD28-A166F94DB101}">
      <dsp:nvSpPr>
        <dsp:cNvPr id="0" name=""/>
        <dsp:cNvSpPr/>
      </dsp:nvSpPr>
      <dsp:spPr>
        <a:xfrm>
          <a:off x="0" y="1370"/>
          <a:ext cx="11009308" cy="491645"/>
        </a:xfrm>
        <a:prstGeom prst="roundRect">
          <a:avLst/>
        </a:prstGeom>
        <a:solidFill>
          <a:prstClr val="white">
            <a:hueOff val="0"/>
            <a:satOff val="0"/>
            <a:lumOff val="0"/>
            <a:alphaOff val="0"/>
          </a:prstClr>
        </a:solidFill>
        <a:ln w="12700" cap="flat" cmpd="sng" algn="ctr">
          <a:solidFill>
            <a:srgbClr val="FD8686">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1" kern="1200" dirty="0">
              <a:solidFill>
                <a:prstClr val="black">
                  <a:hueOff val="0"/>
                  <a:satOff val="0"/>
                  <a:lumOff val="0"/>
                  <a:alphaOff val="0"/>
                </a:prstClr>
              </a:solidFill>
              <a:latin typeface="Grandview"/>
              <a:ea typeface="+mn-ea"/>
              <a:cs typeface="+mn-cs"/>
            </a:rPr>
            <a:t>Overview</a:t>
          </a:r>
        </a:p>
      </dsp:txBody>
      <dsp:txXfrm>
        <a:off x="24000" y="25370"/>
        <a:ext cx="10961308" cy="443645"/>
      </dsp:txXfrm>
    </dsp:sp>
    <dsp:sp modelId="{6C30837A-E426-4E6D-A8B3-9F9DBFB1E26F}">
      <dsp:nvSpPr>
        <dsp:cNvPr id="0" name=""/>
        <dsp:cNvSpPr/>
      </dsp:nvSpPr>
      <dsp:spPr>
        <a:xfrm>
          <a:off x="0" y="493015"/>
          <a:ext cx="11009308" cy="1578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46" tIns="30480" rIns="170688" bIns="30480" numCol="1" spcCol="1270" anchor="t" anchorCtr="0">
          <a:noAutofit/>
        </a:bodyPr>
        <a:lstStyle/>
        <a:p>
          <a:pPr marL="0" lvl="0" indent="-228600" algn="l" defTabSz="622300">
            <a:lnSpc>
              <a:spcPct val="90000"/>
            </a:lnSpc>
            <a:spcBef>
              <a:spcPct val="0"/>
            </a:spcBef>
            <a:spcAft>
              <a:spcPct val="35000"/>
            </a:spcAft>
            <a:buNone/>
          </a:pPr>
          <a:r>
            <a:rPr lang="en-US" sz="2400" b="1" kern="1200" dirty="0">
              <a:solidFill>
                <a:srgbClr val="0070C0"/>
              </a:solidFill>
              <a:latin typeface="Grandview"/>
              <a:ea typeface="+mn-ea"/>
              <a:cs typeface="+mn-cs"/>
            </a:rPr>
            <a:t>This project analyzes sales trends, customer behavior, and product recommendations for our e-commerce platform, aiming to enhance overall business performance.</a:t>
          </a:r>
        </a:p>
      </dsp:txBody>
      <dsp:txXfrm>
        <a:off x="0" y="493015"/>
        <a:ext cx="11009308" cy="1578248"/>
      </dsp:txXfrm>
    </dsp:sp>
    <dsp:sp modelId="{7E4DE1BB-D8FF-49A2-A911-35CBBB9CE4C1}">
      <dsp:nvSpPr>
        <dsp:cNvPr id="0" name=""/>
        <dsp:cNvSpPr/>
      </dsp:nvSpPr>
      <dsp:spPr>
        <a:xfrm>
          <a:off x="0" y="2124226"/>
          <a:ext cx="11009308" cy="408052"/>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1" kern="1200" dirty="0">
              <a:solidFill>
                <a:prstClr val="black">
                  <a:hueOff val="0"/>
                  <a:satOff val="0"/>
                  <a:lumOff val="0"/>
                  <a:alphaOff val="0"/>
                </a:prstClr>
              </a:solidFill>
              <a:latin typeface="Grandview"/>
              <a:ea typeface="+mn-ea"/>
              <a:cs typeface="+mn-cs"/>
            </a:rPr>
            <a:t>Objectives</a:t>
          </a:r>
        </a:p>
      </dsp:txBody>
      <dsp:txXfrm>
        <a:off x="19919" y="2144145"/>
        <a:ext cx="10969470" cy="368214"/>
      </dsp:txXfrm>
    </dsp:sp>
    <dsp:sp modelId="{B7DBA1D4-03E8-4ADC-8AF9-92C70E0B893A}">
      <dsp:nvSpPr>
        <dsp:cNvPr id="0" name=""/>
        <dsp:cNvSpPr/>
      </dsp:nvSpPr>
      <dsp:spPr>
        <a:xfrm>
          <a:off x="0" y="2479316"/>
          <a:ext cx="11009308" cy="2197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46" tIns="30480" rIns="170688" bIns="30480" numCol="1" spcCol="1270" anchor="t" anchorCtr="0">
          <a:noAutofit/>
        </a:bodyPr>
        <a:lstStyle/>
        <a:p>
          <a:pPr marL="171450" lvl="1" indent="0" algn="l" defTabSz="844550">
            <a:lnSpc>
              <a:spcPct val="90000"/>
            </a:lnSpc>
            <a:spcBef>
              <a:spcPct val="0"/>
            </a:spcBef>
            <a:spcAft>
              <a:spcPct val="20000"/>
            </a:spcAft>
            <a:buChar char="•"/>
          </a:pPr>
          <a:endParaRPr lang="en-US" sz="1900" kern="1200" dirty="0"/>
        </a:p>
        <a:p>
          <a:pPr marL="0" lvl="0" indent="-114300" algn="l" defTabSz="622300">
            <a:lnSpc>
              <a:spcPct val="90000"/>
            </a:lnSpc>
            <a:spcBef>
              <a:spcPct val="0"/>
            </a:spcBef>
            <a:spcAft>
              <a:spcPct val="35000"/>
            </a:spcAft>
            <a:buFont typeface="Arial" panose="020B0604020202020204" pitchFamily="34" charset="0"/>
            <a:buChar char="•"/>
          </a:pPr>
          <a:r>
            <a:rPr lang="en-US" sz="2400" b="1" kern="1200" dirty="0">
              <a:solidFill>
                <a:srgbClr val="0070C0"/>
              </a:solidFill>
              <a:latin typeface="Grandview"/>
              <a:ea typeface="+mn-ea"/>
              <a:cs typeface="+mn-cs"/>
            </a:rPr>
            <a:t> Sales Forecasting : Predict future sales based on historical data.</a:t>
          </a:r>
        </a:p>
        <a:p>
          <a:pPr marL="0" lvl="0" indent="-114300" algn="l" defTabSz="622300">
            <a:lnSpc>
              <a:spcPct val="90000"/>
            </a:lnSpc>
            <a:spcBef>
              <a:spcPct val="0"/>
            </a:spcBef>
            <a:spcAft>
              <a:spcPct val="35000"/>
            </a:spcAft>
            <a:buFont typeface="Arial" panose="020B0604020202020204" pitchFamily="34" charset="0"/>
            <a:buChar char="•"/>
          </a:pPr>
          <a:r>
            <a:rPr lang="en-US" sz="2400" b="1" kern="1200" dirty="0">
              <a:solidFill>
                <a:srgbClr val="0070C0"/>
              </a:solidFill>
              <a:latin typeface="Grandview"/>
              <a:ea typeface="+mn-ea"/>
              <a:cs typeface="+mn-cs"/>
            </a:rPr>
            <a:t> Customer Segmentation : Identify distinct customer groups for targeted marketing.</a:t>
          </a:r>
        </a:p>
        <a:p>
          <a:pPr marL="0" lvl="0" indent="-114300" algn="l" defTabSz="622300">
            <a:lnSpc>
              <a:spcPct val="90000"/>
            </a:lnSpc>
            <a:spcBef>
              <a:spcPct val="0"/>
            </a:spcBef>
            <a:spcAft>
              <a:spcPct val="35000"/>
            </a:spcAft>
            <a:buFont typeface="Arial" panose="020B0604020202020204" pitchFamily="34" charset="0"/>
            <a:buChar char="•"/>
          </a:pPr>
          <a:r>
            <a:rPr lang="en-US" sz="2400" b="1" kern="1200" dirty="0">
              <a:solidFill>
                <a:srgbClr val="0070C0"/>
              </a:solidFill>
              <a:latin typeface="Grandview"/>
              <a:ea typeface="+mn-ea"/>
              <a:cs typeface="+mn-cs"/>
            </a:rPr>
            <a:t> Product Recommendation : Suggest products to improve sales and enhance customer experience. </a:t>
          </a:r>
        </a:p>
      </dsp:txBody>
      <dsp:txXfrm>
        <a:off x="0" y="2479316"/>
        <a:ext cx="11009308" cy="21973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6A32D-2BDD-4C33-8351-17832E0E4AE0}">
      <dsp:nvSpPr>
        <dsp:cNvPr id="0" name=""/>
        <dsp:cNvSpPr/>
      </dsp:nvSpPr>
      <dsp:spPr>
        <a:xfrm>
          <a:off x="934" y="1195591"/>
          <a:ext cx="2348767" cy="906624"/>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BF2CDC-D510-4AE4-B05D-7633FD58A7B2}">
      <dsp:nvSpPr>
        <dsp:cNvPr id="0" name=""/>
        <dsp:cNvSpPr/>
      </dsp:nvSpPr>
      <dsp:spPr>
        <a:xfrm>
          <a:off x="627272" y="1422247"/>
          <a:ext cx="1983403" cy="9066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70C0"/>
              </a:solidFill>
            </a:rPr>
            <a:t>Data Source : </a:t>
          </a:r>
        </a:p>
        <a:p>
          <a:pPr marL="0" lvl="0" indent="0" algn="ctr" defTabSz="622300">
            <a:lnSpc>
              <a:spcPct val="90000"/>
            </a:lnSpc>
            <a:spcBef>
              <a:spcPct val="0"/>
            </a:spcBef>
            <a:spcAft>
              <a:spcPct val="35000"/>
            </a:spcAft>
            <a:buNone/>
          </a:pPr>
          <a:r>
            <a:rPr lang="en-US" sz="1400" b="1" kern="1200" dirty="0">
              <a:solidFill>
                <a:srgbClr val="0070C0"/>
              </a:solidFill>
            </a:rPr>
            <a:t>E-Commerce Azure database.</a:t>
          </a:r>
        </a:p>
      </dsp:txBody>
      <dsp:txXfrm>
        <a:off x="653826" y="1448801"/>
        <a:ext cx="1930295" cy="853516"/>
      </dsp:txXfrm>
    </dsp:sp>
    <dsp:sp modelId="{8BD1B379-75DE-4032-95AC-CD18B244D4D9}">
      <dsp:nvSpPr>
        <dsp:cNvPr id="0" name=""/>
        <dsp:cNvSpPr/>
      </dsp:nvSpPr>
      <dsp:spPr>
        <a:xfrm>
          <a:off x="2683748" y="1195591"/>
          <a:ext cx="2348767" cy="906624"/>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42B13A-2FB0-4B92-A3AB-1B4B67DE209E}">
      <dsp:nvSpPr>
        <dsp:cNvPr id="0" name=""/>
        <dsp:cNvSpPr/>
      </dsp:nvSpPr>
      <dsp:spPr>
        <a:xfrm>
          <a:off x="3310086" y="1422247"/>
          <a:ext cx="1983403" cy="906624"/>
        </a:xfrm>
        <a:prstGeom prst="roundRect">
          <a:avLst>
            <a:gd name="adj" fmla="val 10000"/>
          </a:avLst>
        </a:prstGeom>
        <a:solidFill>
          <a:prstClr val="white">
            <a:alpha val="90000"/>
            <a:hueOff val="0"/>
            <a:satOff val="0"/>
            <a:lumOff val="0"/>
            <a:alphaOff val="0"/>
          </a:prstClr>
        </a:solidFill>
        <a:ln w="12700" cap="flat" cmpd="sng" algn="ctr">
          <a:solidFill>
            <a:srgbClr val="1EBE9B">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Tools Used :</a:t>
          </a:r>
        </a:p>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Python with Pandas for data manipulation.</a:t>
          </a:r>
        </a:p>
      </dsp:txBody>
      <dsp:txXfrm>
        <a:off x="3336640" y="1448801"/>
        <a:ext cx="1930295" cy="853516"/>
      </dsp:txXfrm>
    </dsp:sp>
    <dsp:sp modelId="{073AE10F-3D2B-4DD3-BD48-38390E374BE7}">
      <dsp:nvSpPr>
        <dsp:cNvPr id="0" name=""/>
        <dsp:cNvSpPr/>
      </dsp:nvSpPr>
      <dsp:spPr>
        <a:xfrm>
          <a:off x="5366562" y="1195591"/>
          <a:ext cx="2348767" cy="906624"/>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71319-D82E-4F2E-929B-1D251F604933}">
      <dsp:nvSpPr>
        <dsp:cNvPr id="0" name=""/>
        <dsp:cNvSpPr/>
      </dsp:nvSpPr>
      <dsp:spPr>
        <a:xfrm>
          <a:off x="5992900" y="1422247"/>
          <a:ext cx="1983403" cy="906624"/>
        </a:xfrm>
        <a:prstGeom prst="roundRect">
          <a:avLst>
            <a:gd name="adj" fmla="val 10000"/>
          </a:avLst>
        </a:prstGeom>
        <a:solidFill>
          <a:prstClr val="white">
            <a:alpha val="90000"/>
            <a:hueOff val="0"/>
            <a:satOff val="0"/>
            <a:lumOff val="0"/>
            <a:alphaOff val="0"/>
          </a:prstClr>
        </a:solidFill>
        <a:ln w="12700" cap="flat" cmpd="sng" algn="ctr">
          <a:solidFill>
            <a:srgbClr val="1EBE9B">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Challenges :</a:t>
          </a:r>
        </a:p>
        <a:p>
          <a:pPr marL="0" lvl="0" indent="0" algn="ctr" defTabSz="622300">
            <a:lnSpc>
              <a:spcPct val="90000"/>
            </a:lnSpc>
            <a:spcBef>
              <a:spcPct val="0"/>
            </a:spcBef>
            <a:spcAft>
              <a:spcPct val="35000"/>
            </a:spcAft>
            <a:buNone/>
          </a:pPr>
          <a:br>
            <a:rPr lang="en-US" sz="1400" b="1" kern="1200" dirty="0">
              <a:solidFill>
                <a:srgbClr val="0070C0"/>
              </a:solidFill>
              <a:latin typeface="Grandview"/>
              <a:ea typeface="+mn-ea"/>
              <a:cs typeface="+mn-cs"/>
            </a:rPr>
          </a:br>
          <a:r>
            <a:rPr lang="en-US" sz="1400" b="1" kern="1200" dirty="0">
              <a:solidFill>
                <a:srgbClr val="0070C0"/>
              </a:solidFill>
              <a:latin typeface="Grandview"/>
              <a:ea typeface="+mn-ea"/>
              <a:cs typeface="+mn-cs"/>
            </a:rPr>
            <a:t>Ensuring data quality and consistency. </a:t>
          </a:r>
        </a:p>
      </dsp:txBody>
      <dsp:txXfrm>
        <a:off x="6019454" y="1448801"/>
        <a:ext cx="1930295" cy="85351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1BC894-E182-4154-B758-FBE2441930AC}">
      <dsp:nvSpPr>
        <dsp:cNvPr id="0" name=""/>
        <dsp:cNvSpPr/>
      </dsp:nvSpPr>
      <dsp:spPr>
        <a:xfrm>
          <a:off x="1559597" y="6899"/>
          <a:ext cx="1860120" cy="895198"/>
        </a:xfrm>
        <a:prstGeom prst="roundRect">
          <a:avLst>
            <a:gd name="adj" fmla="val 10000"/>
          </a:avLst>
        </a:prstGeom>
        <a:solidFill>
          <a:prstClr val="white">
            <a:alpha val="90000"/>
            <a:hueOff val="0"/>
            <a:satOff val="0"/>
            <a:lumOff val="0"/>
            <a:alphaOff val="0"/>
          </a:prstClr>
        </a:solidFill>
        <a:ln w="12700" cap="flat" cmpd="sng" algn="ctr">
          <a:solidFill>
            <a:srgbClr val="1EBE9B">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Methodology :</a:t>
          </a:r>
        </a:p>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 Utilized time series analysis with Prophet.</a:t>
          </a:r>
        </a:p>
      </dsp:txBody>
      <dsp:txXfrm>
        <a:off x="1585816" y="33118"/>
        <a:ext cx="1807682" cy="842760"/>
      </dsp:txXfrm>
    </dsp:sp>
    <dsp:sp modelId="{A580460D-713D-478D-9A0C-342DBE44AACD}">
      <dsp:nvSpPr>
        <dsp:cNvPr id="0" name=""/>
        <dsp:cNvSpPr/>
      </dsp:nvSpPr>
      <dsp:spPr>
        <a:xfrm rot="3600000">
          <a:off x="2543501" y="1330410"/>
          <a:ext cx="1091083" cy="32450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640853" y="1395312"/>
        <a:ext cx="896379" cy="194704"/>
      </dsp:txXfrm>
    </dsp:sp>
    <dsp:sp modelId="{E6A4E483-5081-49E9-8004-F636B5AF17C3}">
      <dsp:nvSpPr>
        <dsp:cNvPr id="0" name=""/>
        <dsp:cNvSpPr/>
      </dsp:nvSpPr>
      <dsp:spPr>
        <a:xfrm>
          <a:off x="3153747" y="2083230"/>
          <a:ext cx="1734248" cy="2046815"/>
        </a:xfrm>
        <a:prstGeom prst="roundRect">
          <a:avLst>
            <a:gd name="adj" fmla="val 10000"/>
          </a:avLst>
        </a:prstGeom>
        <a:solidFill>
          <a:prstClr val="white">
            <a:alpha val="90000"/>
            <a:hueOff val="0"/>
            <a:satOff val="0"/>
            <a:lumOff val="0"/>
            <a:alphaOff val="0"/>
          </a:prstClr>
        </a:solidFill>
        <a:ln w="12700" cap="flat" cmpd="sng" algn="ctr">
          <a:solidFill>
            <a:srgbClr val="1EBE9B">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Insights : </a:t>
          </a:r>
        </a:p>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Sales are projected to stabilize around 270,000 after a sharp decline, indicating a potential recovery from recent volatility.</a:t>
          </a:r>
        </a:p>
      </dsp:txBody>
      <dsp:txXfrm>
        <a:off x="3204541" y="2134024"/>
        <a:ext cx="1632660" cy="1945227"/>
      </dsp:txXfrm>
    </dsp:sp>
    <dsp:sp modelId="{E24F4F17-2CCC-402C-940D-B9CEBF2FA78C}">
      <dsp:nvSpPr>
        <dsp:cNvPr id="0" name=""/>
        <dsp:cNvSpPr/>
      </dsp:nvSpPr>
      <dsp:spPr>
        <a:xfrm rot="10800000">
          <a:off x="1921831" y="2944384"/>
          <a:ext cx="1091083" cy="32450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019183" y="3009286"/>
        <a:ext cx="896379" cy="194704"/>
      </dsp:txXfrm>
    </dsp:sp>
    <dsp:sp modelId="{8DBCD7D7-EABB-43DA-BBA4-139E5DCDB366}">
      <dsp:nvSpPr>
        <dsp:cNvPr id="0" name=""/>
        <dsp:cNvSpPr/>
      </dsp:nvSpPr>
      <dsp:spPr>
        <a:xfrm>
          <a:off x="135889" y="2132022"/>
          <a:ext cx="1645110" cy="1949230"/>
        </a:xfrm>
        <a:prstGeom prst="roundRect">
          <a:avLst>
            <a:gd name="adj" fmla="val 10000"/>
          </a:avLst>
        </a:prstGeom>
        <a:solidFill>
          <a:prstClr val="white">
            <a:alpha val="90000"/>
            <a:hueOff val="0"/>
            <a:satOff val="0"/>
            <a:lumOff val="0"/>
            <a:alphaOff val="0"/>
          </a:prstClr>
        </a:solidFill>
        <a:ln w="12700" cap="flat" cmpd="sng" algn="ctr">
          <a:solidFill>
            <a:srgbClr val="1EBE9B">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Tools :</a:t>
          </a:r>
        </a:p>
        <a:p>
          <a:pPr marL="0" lvl="0" indent="0" algn="ctr" defTabSz="622300">
            <a:lnSpc>
              <a:spcPct val="90000"/>
            </a:lnSpc>
            <a:spcBef>
              <a:spcPct val="0"/>
            </a:spcBef>
            <a:spcAft>
              <a:spcPct val="35000"/>
            </a:spcAft>
            <a:buNone/>
          </a:pPr>
          <a:r>
            <a:rPr lang="en-US" sz="1400" b="1" kern="1200" dirty="0">
              <a:solidFill>
                <a:srgbClr val="0070C0"/>
              </a:solidFill>
              <a:latin typeface="Grandview"/>
              <a:ea typeface="+mn-ea"/>
              <a:cs typeface="+mn-cs"/>
            </a:rPr>
            <a:t> Pandas for data manipulation &amp; Prophet for time series forecasting.</a:t>
          </a:r>
        </a:p>
      </dsp:txBody>
      <dsp:txXfrm>
        <a:off x="184073" y="2180206"/>
        <a:ext cx="1548742" cy="1852862"/>
      </dsp:txXfrm>
    </dsp:sp>
    <dsp:sp modelId="{7AC7C572-01A1-46DE-9F4D-784922BFACE7}">
      <dsp:nvSpPr>
        <dsp:cNvPr id="0" name=""/>
        <dsp:cNvSpPr/>
      </dsp:nvSpPr>
      <dsp:spPr>
        <a:xfrm rot="18000000">
          <a:off x="1330646" y="1354806"/>
          <a:ext cx="1091083" cy="32450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427998" y="1419708"/>
        <a:ext cx="896379" cy="194704"/>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1.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0DED4F-EB6A-4F72-8837-814F7B07B571}" type="datetimeFigureOut">
              <a:rPr lang="en-US" smtClean="0"/>
              <a:t>5/23/2025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0B0EA5-4E04-4C46-A4FA-F13E5C84F029}" type="slidenum">
              <a:rPr lang="en-US" smtClean="0"/>
              <a:t>‹#›</a:t>
            </a:fld>
            <a:endParaRPr lang="en-US"/>
          </a:p>
        </p:txBody>
      </p:sp>
    </p:spTree>
    <p:extLst>
      <p:ext uri="{BB962C8B-B14F-4D97-AF65-F5344CB8AC3E}">
        <p14:creationId xmlns:p14="http://schemas.microsoft.com/office/powerpoint/2010/main" val="515252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queries to be specific , get points from ai </a:t>
            </a:r>
          </a:p>
        </p:txBody>
      </p:sp>
      <p:sp>
        <p:nvSpPr>
          <p:cNvPr id="4" name="Slide Number Placeholder 3"/>
          <p:cNvSpPr>
            <a:spLocks noGrp="1"/>
          </p:cNvSpPr>
          <p:nvPr>
            <p:ph type="sldNum" sz="quarter" idx="5"/>
          </p:nvPr>
        </p:nvSpPr>
        <p:spPr/>
        <p:txBody>
          <a:bodyPr/>
          <a:lstStyle/>
          <a:p>
            <a:fld id="{3C0B0EA5-4E04-4C46-A4FA-F13E5C84F029}" type="slidenum">
              <a:rPr lang="en-US" smtClean="0"/>
              <a:t>11</a:t>
            </a:fld>
            <a:endParaRPr lang="en-US"/>
          </a:p>
        </p:txBody>
      </p:sp>
    </p:spTree>
    <p:extLst>
      <p:ext uri="{BB962C8B-B14F-4D97-AF65-F5344CB8AC3E}">
        <p14:creationId xmlns:p14="http://schemas.microsoft.com/office/powerpoint/2010/main" val="4069644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This ecommerce dashboard Overview reveals several key points:</a:t>
            </a:r>
          </a:p>
          <a:p>
            <a:r>
              <a:rPr lang="en-US" sz="1200" dirty="0"/>
              <a:t>* The business has generated $44.94M in total revenue from 250 customers and 8,000 orders, with an average order value (AOV) of $4.41K.</a:t>
            </a:r>
          </a:p>
          <a:p>
            <a:r>
              <a:rPr lang="en-US" sz="1200" dirty="0"/>
              <a:t>* The repeat purchase rate is very high at 98%, and the 30-day customer retention rate is also strong at 92%.</a:t>
            </a:r>
          </a:p>
          <a:p>
            <a:r>
              <a:rPr lang="en-US" sz="1200" dirty="0"/>
              <a:t>* However, the average customer rating is only 3.0 out of 5, with just 60% positive feedback.</a:t>
            </a:r>
          </a:p>
          <a:p>
            <a:r>
              <a:rPr lang="en-US" sz="1200" dirty="0"/>
              <a:t>* Customer acquisition is declining sharply, dropping from 80 in January 2025 to just 10 in May 2025.</a:t>
            </a:r>
          </a:p>
          <a:p>
            <a:r>
              <a:rPr lang="en-US" sz="1200" dirty="0"/>
              <a:t>* Sales per month are steady from January to April (around $8M+), but there is a significant drop in May (to $1.9M).</a:t>
            </a:r>
          </a:p>
          <a:p>
            <a:pPr marL="0" indent="0">
              <a:buFont typeface="Arial" panose="020B0604020202020204" pitchFamily="34" charset="0"/>
              <a:buNone/>
            </a:pPr>
            <a:r>
              <a:rPr lang="en-US" sz="1200" dirty="0"/>
              <a:t>* Payment methods are evenly split among PayPal, bank transfer, and credit card (each about 33%).</a:t>
            </a:r>
          </a:p>
          <a:p>
            <a:pPr marL="0" indent="0">
              <a:buFont typeface="Arial" panose="020B0604020202020204" pitchFamily="34" charset="0"/>
              <a:buNone/>
            </a:pPr>
            <a:endParaRPr lang="en-US" sz="1200" dirty="0"/>
          </a:p>
          <a:p>
            <a:r>
              <a:rPr lang="en-US" b="1" dirty="0"/>
              <a:t>Challenges</a:t>
            </a:r>
          </a:p>
          <a:p>
            <a:r>
              <a:rPr lang="en-US" dirty="0"/>
              <a:t>Declining Customer Acquisition: The number of new customers acquired each month is falling rapidly.</a:t>
            </a:r>
          </a:p>
          <a:p>
            <a:r>
              <a:rPr lang="en-US" dirty="0"/>
              <a:t>Drop in Monthly Sales: May 2025 shows a dramatic decrease in sales compared to previous months.</a:t>
            </a:r>
          </a:p>
          <a:p>
            <a:r>
              <a:rPr lang="en-US" dirty="0"/>
              <a:t>Low Customer Satisfaction: The average rating is mediocre (3.0/5), which could impact future growth and reputation.</a:t>
            </a:r>
          </a:p>
          <a:p>
            <a:r>
              <a:rPr lang="en-US" dirty="0"/>
              <a:t>Limited Customer Base: Despite high revenue, the total customer count is low (250), indicating high-value but few customers, which is risky for long-term stability.</a:t>
            </a:r>
          </a:p>
          <a:p>
            <a:r>
              <a:rPr lang="en-US" b="1" dirty="0"/>
              <a:t>Action Plan</a:t>
            </a:r>
            <a:endParaRPr lang="en-US" dirty="0"/>
          </a:p>
          <a:p>
            <a:r>
              <a:rPr lang="en-US" dirty="0"/>
              <a:t>To address these challenges, consider the following steps:</a:t>
            </a:r>
          </a:p>
          <a:p>
            <a:r>
              <a:rPr lang="en-US" dirty="0"/>
              <a:t>1. Boost Customer Acquisition</a:t>
            </a:r>
          </a:p>
          <a:p>
            <a:r>
              <a:rPr lang="en-US" dirty="0"/>
              <a:t>Invest in targeted marketing campaigns (social media, search ads, influencer partnerships) to attract new customers.</a:t>
            </a:r>
          </a:p>
          <a:p>
            <a:r>
              <a:rPr lang="en-US" dirty="0"/>
              <a:t>Offer referral incentives to existing customers to bring in new buyers.</a:t>
            </a:r>
          </a:p>
          <a:p>
            <a:r>
              <a:rPr lang="en-US" dirty="0"/>
              <a:t>Analyze acquisition channels to identify and double down on the most effective ones.</a:t>
            </a:r>
          </a:p>
          <a:p>
            <a:r>
              <a:rPr lang="en-US" dirty="0"/>
              <a:t>2. Address Sales Drop</a:t>
            </a:r>
          </a:p>
          <a:p>
            <a:r>
              <a:rPr lang="en-US" dirty="0"/>
              <a:t>Investigate the cause of the sales decline in May (e.g., seasonality, stock issues, marketing lapses).</a:t>
            </a:r>
          </a:p>
          <a:p>
            <a:r>
              <a:rPr lang="en-US" dirty="0"/>
              <a:t>Launch limited-time promotions or discounts to stimulate demand.</a:t>
            </a:r>
          </a:p>
          <a:p>
            <a:r>
              <a:rPr lang="en-US" dirty="0"/>
              <a:t>Ensure inventory and logistics are not causing bottlenecks.</a:t>
            </a:r>
          </a:p>
          <a:p>
            <a:r>
              <a:rPr lang="en-US" dirty="0"/>
              <a:t>3. Improve Customer Satisfaction</a:t>
            </a:r>
          </a:p>
          <a:p>
            <a:r>
              <a:rPr lang="en-US" dirty="0"/>
              <a:t>Collect and analyze customer feedback to identify pain points.</a:t>
            </a:r>
          </a:p>
          <a:p>
            <a:r>
              <a:rPr lang="en-US" dirty="0"/>
              <a:t>Enhance customer support and after-sales service.</a:t>
            </a:r>
          </a:p>
          <a:p>
            <a:r>
              <a:rPr lang="en-US" dirty="0"/>
              <a:t>Implement quality control measures to address product or service issues.</a:t>
            </a:r>
          </a:p>
          <a:p>
            <a:r>
              <a:rPr lang="en-US" dirty="0"/>
              <a:t>Consider loyalty programs or personalized offers to increase satisfaction.</a:t>
            </a:r>
          </a:p>
          <a:p>
            <a:r>
              <a:rPr lang="en-US" dirty="0"/>
              <a:t>4. Expand Customer Base</a:t>
            </a:r>
          </a:p>
          <a:p>
            <a:r>
              <a:rPr lang="en-US" dirty="0"/>
              <a:t>Diversify product offerings to appeal to a broader audience.</a:t>
            </a:r>
          </a:p>
          <a:p>
            <a:r>
              <a:rPr lang="en-US" dirty="0"/>
              <a:t>Explore new markets or demographics.</a:t>
            </a:r>
          </a:p>
          <a:p>
            <a:r>
              <a:rPr lang="en-US" dirty="0"/>
              <a:t>Collaborate with complementary brands for cross-promotions.</a:t>
            </a:r>
          </a:p>
          <a:p>
            <a:r>
              <a:rPr lang="en-US" dirty="0"/>
              <a:t>5. Monitor and Optimize</a:t>
            </a:r>
          </a:p>
          <a:p>
            <a:r>
              <a:rPr lang="en-US" dirty="0"/>
              <a:t>Set up regular reviews of key metrics (acquisition, retention, satisfaction, sales).</a:t>
            </a:r>
          </a:p>
          <a:p>
            <a:r>
              <a:rPr lang="en-US" dirty="0"/>
              <a:t>Use A/B testing for website and marketing optimizations.</a:t>
            </a:r>
          </a:p>
          <a:p>
            <a:r>
              <a:rPr lang="en-US" dirty="0"/>
              <a:t>Continuously gather and act on customer insights.</a:t>
            </a:r>
          </a:p>
          <a:p>
            <a:endParaRPr lang="en-US" dirty="0"/>
          </a:p>
          <a:p>
            <a:pPr marL="0" indent="0">
              <a:buFont typeface="Arial" panose="020B0604020202020204" pitchFamily="34" charse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C0B0EA5-4E04-4C46-A4FA-F13E5C84F029}" type="slidenum">
              <a:rPr lang="en-US" smtClean="0"/>
              <a:t>17</a:t>
            </a:fld>
            <a:endParaRPr lang="en-US"/>
          </a:p>
        </p:txBody>
      </p:sp>
    </p:spTree>
    <p:extLst>
      <p:ext uri="{BB962C8B-B14F-4D97-AF65-F5344CB8AC3E}">
        <p14:creationId xmlns:p14="http://schemas.microsoft.com/office/powerpoint/2010/main" val="2762213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Slide Brief: Problems &amp; Solutions for the Business</a:t>
            </a:r>
            <a:endParaRPr lang="en-US" dirty="0"/>
          </a:p>
          <a:p>
            <a:pPr>
              <a:buNone/>
            </a:pPr>
            <a:r>
              <a:rPr lang="en-US" dirty="0"/>
              <a:t>This dashboard highlights both strengths and key challenges in our e-commerce performance:</a:t>
            </a:r>
          </a:p>
          <a:p>
            <a:pPr>
              <a:buNone/>
            </a:pPr>
            <a:r>
              <a:rPr lang="en-US" b="1" dirty="0"/>
              <a:t>Problems Identified:</a:t>
            </a:r>
            <a:endParaRPr lang="en-US" dirty="0"/>
          </a:p>
          <a:p>
            <a:pPr>
              <a:buFont typeface="Arial" panose="020B0604020202020204" pitchFamily="34" charset="0"/>
              <a:buChar char="•"/>
            </a:pPr>
            <a:r>
              <a:rPr lang="en-US" b="1" dirty="0"/>
              <a:t>Sharp Drop in Sales:</a:t>
            </a:r>
            <a:r>
              <a:rPr lang="en-US" dirty="0"/>
              <a:t> While sales were strong from January to April (over $8M each month), there’s a significant decline in May, dropping to just $1.9M. This signals a potential issue with demand, seasonality, or operational disruptions.</a:t>
            </a:r>
          </a:p>
          <a:p>
            <a:pPr>
              <a:buFont typeface="Arial" panose="020B0604020202020204" pitchFamily="34" charset="0"/>
              <a:buChar char="•"/>
            </a:pPr>
            <a:r>
              <a:rPr lang="en-US" b="1" dirty="0"/>
              <a:t>Low Customer Ratings:</a:t>
            </a:r>
            <a:r>
              <a:rPr lang="en-US" dirty="0"/>
              <a:t> The average customer rating is only 3 out of 5, with just 60% positive feedback. This suggests customer satisfaction issues that could impact retention and reputation.</a:t>
            </a:r>
          </a:p>
          <a:p>
            <a:pPr>
              <a:buFont typeface="Arial" panose="020B0604020202020204" pitchFamily="34" charset="0"/>
              <a:buChar char="•"/>
            </a:pPr>
            <a:r>
              <a:rPr lang="en-US" b="1" dirty="0"/>
              <a:t>Limited Customer Base:</a:t>
            </a:r>
            <a:r>
              <a:rPr lang="en-US" dirty="0"/>
              <a:t> Despite high revenue, we have only 250 customers, indicating a reliance on a small group of high-value buyers, which is risky for long-term growth.</a:t>
            </a:r>
          </a:p>
          <a:p>
            <a:pPr>
              <a:buNone/>
            </a:pPr>
            <a:r>
              <a:rPr lang="en-US" b="1" dirty="0"/>
              <a:t>Business Strengths:</a:t>
            </a:r>
            <a:endParaRPr lang="en-US" dirty="0"/>
          </a:p>
          <a:p>
            <a:pPr>
              <a:buFont typeface="Arial" panose="020B0604020202020204" pitchFamily="34" charset="0"/>
              <a:buChar char="•"/>
            </a:pPr>
            <a:r>
              <a:rPr lang="en-US" b="1" dirty="0"/>
              <a:t>High Retention and Repeat Purchase Rates:</a:t>
            </a:r>
            <a:r>
              <a:rPr lang="en-US" dirty="0"/>
              <a:t> With a 92% 30-day retention rate and 98% repeat purchase rate, our existing customers are highly loyal.</a:t>
            </a:r>
          </a:p>
          <a:p>
            <a:pPr>
              <a:buFont typeface="Arial" panose="020B0604020202020204" pitchFamily="34" charset="0"/>
              <a:buChar char="•"/>
            </a:pPr>
            <a:r>
              <a:rPr lang="en-US" b="1" dirty="0"/>
              <a:t>Balanced Payment Methods:</a:t>
            </a:r>
            <a:r>
              <a:rPr lang="en-US" dirty="0"/>
              <a:t> Payment usage is evenly distributed, reducing dependency on a single payment channel.</a:t>
            </a:r>
          </a:p>
          <a:p>
            <a:pPr>
              <a:buNone/>
            </a:pPr>
            <a:r>
              <a:rPr lang="en-US" b="1" dirty="0"/>
              <a:t>Solutions to Address Challenges:</a:t>
            </a:r>
            <a:endParaRPr lang="en-US" dirty="0"/>
          </a:p>
          <a:p>
            <a:pPr>
              <a:buFont typeface="Arial" panose="020B0604020202020204" pitchFamily="34" charset="0"/>
              <a:buChar char="•"/>
            </a:pPr>
            <a:r>
              <a:rPr lang="en-US" b="1" dirty="0"/>
              <a:t>Boost Customer Acquisition:</a:t>
            </a:r>
            <a:r>
              <a:rPr lang="en-US" dirty="0"/>
              <a:t> Invest in targeted marketing and referral programs to attract new customers and diversify our customer base.</a:t>
            </a:r>
          </a:p>
          <a:p>
            <a:pPr>
              <a:buFont typeface="Arial" panose="020B0604020202020204" pitchFamily="34" charset="0"/>
              <a:buChar char="•"/>
            </a:pPr>
            <a:r>
              <a:rPr lang="en-US" b="1" dirty="0"/>
              <a:t>Enhance Customer Experience:</a:t>
            </a:r>
            <a:r>
              <a:rPr lang="en-US" dirty="0"/>
              <a:t> Gather and act on customer feedback to improve products and services, aiming to raise our average rating and satisfaction.</a:t>
            </a:r>
          </a:p>
          <a:p>
            <a:pPr>
              <a:buFont typeface="Arial" panose="020B0604020202020204" pitchFamily="34" charset="0"/>
              <a:buChar char="•"/>
            </a:pPr>
            <a:r>
              <a:rPr lang="en-US" b="1" dirty="0"/>
              <a:t>Investigate Sales Drop:</a:t>
            </a:r>
            <a:r>
              <a:rPr lang="en-US" dirty="0"/>
              <a:t> Analyze the reasons behind the May sales decline—such as inventory issues, marketing lapses, or external factors—and implement corrective actions like promotions or new product launches.</a:t>
            </a:r>
          </a:p>
          <a:p>
            <a:pPr>
              <a:buNone/>
            </a:pPr>
            <a:r>
              <a:rPr lang="en-US" b="1" dirty="0"/>
              <a:t>Summary:</a:t>
            </a:r>
            <a:br>
              <a:rPr lang="en-US" dirty="0"/>
            </a:br>
            <a:r>
              <a:rPr lang="en-US" dirty="0"/>
              <a:t>By focusing on acquiring new customers, improving satisfaction, and addressing the sales drop, we can build on our strengths and drive sustainable business growth.</a:t>
            </a:r>
          </a:p>
          <a:p>
            <a:r>
              <a:rPr lang="en-US" dirty="0"/>
              <a:t>Let me know if you want this tailored for a specific audience or need talking points for each problem and solution!</a:t>
            </a:r>
          </a:p>
          <a:p>
            <a:endParaRPr lang="en-US" dirty="0"/>
          </a:p>
        </p:txBody>
      </p:sp>
      <p:sp>
        <p:nvSpPr>
          <p:cNvPr id="4" name="Slide Number Placeholder 3"/>
          <p:cNvSpPr>
            <a:spLocks noGrp="1"/>
          </p:cNvSpPr>
          <p:nvPr>
            <p:ph type="sldNum" sz="quarter" idx="5"/>
          </p:nvPr>
        </p:nvSpPr>
        <p:spPr/>
        <p:txBody>
          <a:bodyPr/>
          <a:lstStyle/>
          <a:p>
            <a:fld id="{3C0B0EA5-4E04-4C46-A4FA-F13E5C84F029}" type="slidenum">
              <a:rPr lang="en-US" smtClean="0"/>
              <a:t>28</a:t>
            </a:fld>
            <a:endParaRPr lang="en-US"/>
          </a:p>
        </p:txBody>
      </p:sp>
    </p:spTree>
    <p:extLst>
      <p:ext uri="{BB962C8B-B14F-4D97-AF65-F5344CB8AC3E}">
        <p14:creationId xmlns:p14="http://schemas.microsoft.com/office/powerpoint/2010/main" val="2975717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Here’s a brief you can use to present this slide, focusing on the main business problems and solutions:</a:t>
            </a:r>
          </a:p>
          <a:p>
            <a:pPr>
              <a:buNone/>
            </a:pPr>
            <a:r>
              <a:rPr lang="en-US" b="1" dirty="0"/>
              <a:t>Slide Brief: Problems &amp; Solutions for the Business</a:t>
            </a:r>
          </a:p>
          <a:p>
            <a:pPr>
              <a:buNone/>
            </a:pPr>
            <a:r>
              <a:rPr lang="en-US" b="1" dirty="0"/>
              <a:t>Key Problems Identified:</a:t>
            </a:r>
            <a:endParaRPr lang="en-US" dirty="0"/>
          </a:p>
          <a:p>
            <a:pPr>
              <a:buFont typeface="Arial" panose="020B0604020202020204" pitchFamily="34" charset="0"/>
              <a:buChar char="•"/>
            </a:pPr>
            <a:r>
              <a:rPr lang="en-US" b="1" dirty="0"/>
              <a:t>High Order Cancellation Rate:</a:t>
            </a:r>
            <a:r>
              <a:rPr lang="en-US" dirty="0"/>
              <a:t> Out of 8,190 total orders, 2,000 were cancelled—almost 25%. This indicates issues in the order process, product availability, or customer satisfaction.</a:t>
            </a:r>
          </a:p>
          <a:p>
            <a:pPr>
              <a:buFont typeface="Arial" panose="020B0604020202020204" pitchFamily="34" charset="0"/>
              <a:buChar char="•"/>
            </a:pPr>
            <a:r>
              <a:rPr lang="en-US" b="1" dirty="0"/>
              <a:t>Low Return Rate but High Rejection:</a:t>
            </a:r>
            <a:r>
              <a:rPr lang="en-US" dirty="0"/>
              <a:t> The return rate is low (0.62%), but among returned orders, 30% are rejected and 27% are still pending. This suggests inefficiencies in the returns process and possible dissatisfaction with how returns are handled.</a:t>
            </a:r>
          </a:p>
          <a:p>
            <a:pPr>
              <a:buFont typeface="Arial" panose="020B0604020202020204" pitchFamily="34" charset="0"/>
              <a:buChar char="•"/>
            </a:pPr>
            <a:r>
              <a:rPr lang="en-US" b="1" dirty="0"/>
              <a:t>Significant Drop in Sales:</a:t>
            </a:r>
            <a:r>
              <a:rPr lang="en-US" dirty="0"/>
              <a:t> Monthly sales remain steady at around $8M from January to April, but drop sharply to $1.5M in May. This sudden decline could be due to seasonality, supply chain issues, or customer churn.</a:t>
            </a:r>
          </a:p>
          <a:p>
            <a:pPr>
              <a:buFont typeface="Arial" panose="020B0604020202020204" pitchFamily="34" charset="0"/>
              <a:buChar char="•"/>
            </a:pPr>
            <a:r>
              <a:rPr lang="en-US" b="1" dirty="0"/>
              <a:t>High Discount Dependency:</a:t>
            </a:r>
            <a:r>
              <a:rPr lang="en-US" dirty="0"/>
              <a:t> 45% of orders involve discounts, which may be eroding profit margins and creating dependency on promotions.</a:t>
            </a:r>
          </a:p>
          <a:p>
            <a:pPr>
              <a:buFont typeface="Arial" panose="020B0604020202020204" pitchFamily="34" charset="0"/>
              <a:buChar char="•"/>
            </a:pPr>
            <a:r>
              <a:rPr lang="en-US" b="1" dirty="0"/>
              <a:t>Return Reasons:</a:t>
            </a:r>
            <a:r>
              <a:rPr lang="en-US" dirty="0"/>
              <a:t> The most common reasons for returns are “Not as described,” “Defective,” and “Wrong size,” indicating product quality and description issues.</a:t>
            </a:r>
          </a:p>
          <a:p>
            <a:pPr>
              <a:buNone/>
            </a:pPr>
            <a:r>
              <a:rPr lang="en-US" b="1" dirty="0"/>
              <a:t>Business Strengths:</a:t>
            </a:r>
            <a:endParaRPr lang="en-US" dirty="0"/>
          </a:p>
          <a:p>
            <a:pPr>
              <a:buFont typeface="Arial" panose="020B0604020202020204" pitchFamily="34" charset="0"/>
              <a:buChar char="•"/>
            </a:pPr>
            <a:r>
              <a:rPr lang="en-US" b="1" dirty="0"/>
              <a:t>Consistent Product Demand:</a:t>
            </a:r>
            <a:r>
              <a:rPr lang="en-US" dirty="0"/>
              <a:t> The top products have steady sales, and 11K units were sold in the last 30 days.</a:t>
            </a:r>
          </a:p>
          <a:p>
            <a:pPr>
              <a:buFont typeface="Arial" panose="020B0604020202020204" pitchFamily="34" charset="0"/>
              <a:buChar char="•"/>
            </a:pPr>
            <a:r>
              <a:rPr lang="en-US" b="1" dirty="0"/>
              <a:t>Clear Data on Return Reasons:</a:t>
            </a:r>
            <a:r>
              <a:rPr lang="en-US" dirty="0"/>
              <a:t> The dashboard provides detailed insights into why customers return products, enabling targeted improvements.</a:t>
            </a:r>
          </a:p>
          <a:p>
            <a:pPr>
              <a:buNone/>
            </a:pPr>
            <a:r>
              <a:rPr lang="en-US" b="1" dirty="0"/>
              <a:t>Solutions to Address Challenges:</a:t>
            </a:r>
            <a:endParaRPr lang="en-US" dirty="0"/>
          </a:p>
          <a:p>
            <a:pPr>
              <a:buFont typeface="Arial" panose="020B0604020202020204" pitchFamily="34" charset="0"/>
              <a:buChar char="•"/>
            </a:pPr>
            <a:r>
              <a:rPr lang="en-US" b="1" dirty="0"/>
              <a:t>Reduce Order Cancellations:</a:t>
            </a:r>
            <a:r>
              <a:rPr lang="en-US" dirty="0"/>
              <a:t> Improve inventory management, streamline the order process, and enhance communication with customers to reduce cancellations.</a:t>
            </a:r>
          </a:p>
          <a:p>
            <a:pPr>
              <a:buFont typeface="Arial" panose="020B0604020202020204" pitchFamily="34" charset="0"/>
              <a:buChar char="•"/>
            </a:pPr>
            <a:r>
              <a:rPr lang="en-US" b="1" dirty="0"/>
              <a:t>Optimize Returns Process:</a:t>
            </a:r>
            <a:r>
              <a:rPr lang="en-US" dirty="0"/>
              <a:t> Review and refine the returns approval process to reduce pending and rejected returns, and improve customer satisfaction.</a:t>
            </a:r>
          </a:p>
          <a:p>
            <a:pPr>
              <a:buFont typeface="Arial" panose="020B0604020202020204" pitchFamily="34" charset="0"/>
              <a:buChar char="•"/>
            </a:pPr>
            <a:r>
              <a:rPr lang="en-US" b="1" dirty="0"/>
              <a:t>Address Sales Decline:</a:t>
            </a:r>
            <a:r>
              <a:rPr lang="en-US" dirty="0"/>
              <a:t> Investigate the root causes of the May sales drop and implement corrective actions such as targeted marketing, new product launches, or operational improvements.</a:t>
            </a:r>
          </a:p>
          <a:p>
            <a:pPr>
              <a:buFont typeface="Arial" panose="020B0604020202020204" pitchFamily="34" charset="0"/>
              <a:buChar char="•"/>
            </a:pPr>
            <a:r>
              <a:rPr lang="en-US" b="1" dirty="0"/>
              <a:t>Enhance Product Quality and Descriptions:</a:t>
            </a:r>
            <a:r>
              <a:rPr lang="en-US" dirty="0"/>
              <a:t> Use return reason data to improve product descriptions and quality control, reducing returns due to “Not as described” or “Defective” items.</a:t>
            </a:r>
          </a:p>
          <a:p>
            <a:pPr>
              <a:buFont typeface="Arial" panose="020B0604020202020204" pitchFamily="34" charset="0"/>
              <a:buChar char="•"/>
            </a:pPr>
            <a:r>
              <a:rPr lang="en-US" b="1" dirty="0"/>
              <a:t>Reevaluate Discount Strategy:</a:t>
            </a:r>
            <a:r>
              <a:rPr lang="en-US" dirty="0"/>
              <a:t> Analyze the impact of discounts on profitability and consider loyalty programs or value-added services as alternatives to heavy discounting.</a:t>
            </a:r>
          </a:p>
          <a:p>
            <a:pPr>
              <a:buNone/>
            </a:pPr>
            <a:r>
              <a:rPr lang="en-US" b="1" dirty="0"/>
              <a:t>Summary:</a:t>
            </a:r>
            <a:br>
              <a:rPr lang="en-US" dirty="0"/>
            </a:br>
            <a:r>
              <a:rPr lang="en-US" dirty="0"/>
              <a:t>By focusing on reducing cancellations and returns, improving product quality, and addressing the sales decline, the business can enhance customer satisfaction, stabilize revenue, and improve profitability.</a:t>
            </a:r>
          </a:p>
          <a:p>
            <a:r>
              <a:rPr lang="en-US" dirty="0"/>
              <a:t>Let me know if you’d like more detailed talking points or a version tailored for a specific audience!</a:t>
            </a:r>
          </a:p>
          <a:p>
            <a:endParaRPr lang="en-US" dirty="0"/>
          </a:p>
        </p:txBody>
      </p:sp>
      <p:sp>
        <p:nvSpPr>
          <p:cNvPr id="4" name="Slide Number Placeholder 3"/>
          <p:cNvSpPr>
            <a:spLocks noGrp="1"/>
          </p:cNvSpPr>
          <p:nvPr>
            <p:ph type="sldNum" sz="quarter" idx="5"/>
          </p:nvPr>
        </p:nvSpPr>
        <p:spPr/>
        <p:txBody>
          <a:bodyPr/>
          <a:lstStyle/>
          <a:p>
            <a:fld id="{3C0B0EA5-4E04-4C46-A4FA-F13E5C84F029}" type="slidenum">
              <a:rPr lang="en-US" smtClean="0"/>
              <a:t>29</a:t>
            </a:fld>
            <a:endParaRPr lang="en-US"/>
          </a:p>
        </p:txBody>
      </p:sp>
    </p:spTree>
    <p:extLst>
      <p:ext uri="{BB962C8B-B14F-4D97-AF65-F5344CB8AC3E}">
        <p14:creationId xmlns:p14="http://schemas.microsoft.com/office/powerpoint/2010/main" val="1446359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Here’s a brief you can use to present this slide, focusing on the main business problems and solutions:</a:t>
            </a:r>
          </a:p>
          <a:p>
            <a:pPr>
              <a:buNone/>
            </a:pPr>
            <a:r>
              <a:rPr lang="en-US" b="1" dirty="0"/>
              <a:t>Slide Brief: Problems &amp; Solutions for the Business</a:t>
            </a:r>
          </a:p>
          <a:p>
            <a:pPr>
              <a:buNone/>
            </a:pPr>
            <a:r>
              <a:rPr lang="en-US" b="1" dirty="0"/>
              <a:t>Key Problems Identified:</a:t>
            </a:r>
            <a:endParaRPr lang="en-US" dirty="0"/>
          </a:p>
          <a:p>
            <a:pPr>
              <a:buFont typeface="Arial" panose="020B0604020202020204" pitchFamily="34" charset="0"/>
              <a:buChar char="•"/>
            </a:pPr>
            <a:r>
              <a:rPr lang="en-US" b="1" dirty="0"/>
              <a:t>Declining Customer Acquisition:</a:t>
            </a:r>
            <a:r>
              <a:rPr lang="en-US" dirty="0"/>
              <a:t> The number of new customers acquired each month has dropped sharply, from 78 in January to just 10 in May 2025. This trend threatens future growth and market share.</a:t>
            </a:r>
          </a:p>
          <a:p>
            <a:pPr>
              <a:buFont typeface="Arial" panose="020B0604020202020204" pitchFamily="34" charset="0"/>
              <a:buChar char="•"/>
            </a:pPr>
            <a:r>
              <a:rPr lang="en-US" b="1" dirty="0"/>
              <a:t>Low Average Customer Rating:</a:t>
            </a:r>
            <a:r>
              <a:rPr lang="en-US" dirty="0"/>
              <a:t> The average customer rating is only 3 out of 5, with just 60% positive feedback, indicating room for improvement in customer satisfaction and experience.</a:t>
            </a:r>
          </a:p>
          <a:p>
            <a:pPr>
              <a:buFont typeface="Arial" panose="020B0604020202020204" pitchFamily="34" charset="0"/>
              <a:buChar char="•"/>
            </a:pPr>
            <a:r>
              <a:rPr lang="en-US" b="1" dirty="0"/>
              <a:t>Limited Customer Base:</a:t>
            </a:r>
            <a:r>
              <a:rPr lang="en-US" dirty="0"/>
              <a:t> The business has only 250 total customers, which is relatively low and increases risk due to over-reliance on a small group of buyers.</a:t>
            </a:r>
          </a:p>
          <a:p>
            <a:pPr>
              <a:buFont typeface="Arial" panose="020B0604020202020204" pitchFamily="34" charset="0"/>
              <a:buChar char="•"/>
            </a:pPr>
            <a:r>
              <a:rPr lang="en-US" b="1" dirty="0"/>
              <a:t>Wishlist Engagement:</a:t>
            </a:r>
            <a:r>
              <a:rPr lang="en-US" dirty="0"/>
              <a:t> Only 40% </a:t>
            </a:r>
            <a:r>
              <a:rPr lang="en-US" dirty="0" err="1"/>
              <a:t>wishlist</a:t>
            </a:r>
            <a:r>
              <a:rPr lang="en-US" dirty="0"/>
              <a:t> usage rate and an average of 10 </a:t>
            </a:r>
            <a:r>
              <a:rPr lang="en-US" dirty="0" err="1"/>
              <a:t>wishlists</a:t>
            </a:r>
            <a:r>
              <a:rPr lang="en-US" dirty="0"/>
              <a:t> per customer suggest moderate engagement with this feature, which could be improved to drive more sales.</a:t>
            </a:r>
          </a:p>
          <a:p>
            <a:pPr>
              <a:buNone/>
            </a:pPr>
            <a:r>
              <a:rPr lang="en-US" b="1" dirty="0"/>
              <a:t>Business Strengths:</a:t>
            </a:r>
            <a:endParaRPr lang="en-US" dirty="0"/>
          </a:p>
          <a:p>
            <a:pPr>
              <a:buFont typeface="Arial" panose="020B0604020202020204" pitchFamily="34" charset="0"/>
              <a:buChar char="•"/>
            </a:pPr>
            <a:r>
              <a:rPr lang="en-US" b="1" dirty="0"/>
              <a:t>High Repeat Purchase and Retention Rates:</a:t>
            </a:r>
            <a:r>
              <a:rPr lang="en-US" dirty="0"/>
              <a:t> With a 98% repeat purchase rate and a 91.5% 30-day retention rate, the business enjoys strong loyalty from its existing customers.</a:t>
            </a:r>
          </a:p>
          <a:p>
            <a:pPr>
              <a:buFont typeface="Arial" panose="020B0604020202020204" pitchFamily="34" charset="0"/>
              <a:buChar char="•"/>
            </a:pPr>
            <a:r>
              <a:rPr lang="en-US" b="1" dirty="0"/>
              <a:t>High Customer Lifetime Value (CLTV):</a:t>
            </a:r>
            <a:r>
              <a:rPr lang="en-US" dirty="0"/>
              <a:t> The CLTV is $180K, indicating that each customer brings significant value over time.</a:t>
            </a:r>
          </a:p>
          <a:p>
            <a:pPr>
              <a:buFont typeface="Arial" panose="020B0604020202020204" pitchFamily="34" charset="0"/>
              <a:buChar char="•"/>
            </a:pPr>
            <a:r>
              <a:rPr lang="en-US" b="1" dirty="0"/>
              <a:t>Active Top Customers:</a:t>
            </a:r>
            <a:r>
              <a:rPr lang="en-US" dirty="0"/>
              <a:t> The top 5 customers are highly engaged, making frequent purchases and orders.</a:t>
            </a:r>
          </a:p>
          <a:p>
            <a:pPr>
              <a:buNone/>
            </a:pPr>
            <a:r>
              <a:rPr lang="en-US" b="1" dirty="0"/>
              <a:t>Solutions to Address Challenges:</a:t>
            </a:r>
            <a:endParaRPr lang="en-US" dirty="0"/>
          </a:p>
          <a:p>
            <a:pPr>
              <a:buFont typeface="Arial" panose="020B0604020202020204" pitchFamily="34" charset="0"/>
              <a:buChar char="•"/>
            </a:pPr>
            <a:r>
              <a:rPr lang="en-US" b="1" dirty="0"/>
              <a:t>Revitalize Customer Acquisition:</a:t>
            </a:r>
            <a:r>
              <a:rPr lang="en-US" dirty="0"/>
              <a:t> Launch targeted marketing campaigns, referral programs, and partnerships to attract new customers and reverse the downward trend.</a:t>
            </a:r>
          </a:p>
          <a:p>
            <a:pPr>
              <a:buFont typeface="Arial" panose="020B0604020202020204" pitchFamily="34" charset="0"/>
              <a:buChar char="•"/>
            </a:pPr>
            <a:r>
              <a:rPr lang="en-US" b="1" dirty="0"/>
              <a:t>Enhance Customer Experience:</a:t>
            </a:r>
            <a:r>
              <a:rPr lang="en-US" dirty="0"/>
              <a:t> Gather and act on customer feedback to improve products, services, and support, aiming to boost the average rating and satisfaction.</a:t>
            </a:r>
          </a:p>
          <a:p>
            <a:pPr>
              <a:buFont typeface="Arial" panose="020B0604020202020204" pitchFamily="34" charset="0"/>
              <a:buChar char="•"/>
            </a:pPr>
            <a:r>
              <a:rPr lang="en-US" b="1" dirty="0"/>
              <a:t>Expand Customer Base:</a:t>
            </a:r>
            <a:r>
              <a:rPr lang="en-US" dirty="0"/>
              <a:t> Broaden the product range and explore new market segments to attract a wider audience and reduce dependency on a small customer pool.</a:t>
            </a:r>
          </a:p>
          <a:p>
            <a:pPr>
              <a:buFont typeface="Arial" panose="020B0604020202020204" pitchFamily="34" charset="0"/>
              <a:buChar char="•"/>
            </a:pPr>
            <a:r>
              <a:rPr lang="en-US" b="1" dirty="0"/>
              <a:t>Increase Wishlist Engagement:</a:t>
            </a:r>
            <a:r>
              <a:rPr lang="en-US" dirty="0"/>
              <a:t> Promote the </a:t>
            </a:r>
            <a:r>
              <a:rPr lang="en-US" dirty="0" err="1"/>
              <a:t>wishlist</a:t>
            </a:r>
            <a:r>
              <a:rPr lang="en-US" dirty="0"/>
              <a:t> feature through personalized recommendations and incentives, encouraging customers to use it more and convert </a:t>
            </a:r>
            <a:r>
              <a:rPr lang="en-US" dirty="0" err="1"/>
              <a:t>wishlists</a:t>
            </a:r>
            <a:r>
              <a:rPr lang="en-US" dirty="0"/>
              <a:t> into purchases.</a:t>
            </a:r>
          </a:p>
          <a:p>
            <a:pPr>
              <a:buNone/>
            </a:pPr>
            <a:r>
              <a:rPr lang="en-US" b="1" dirty="0"/>
              <a:t>Summary:</a:t>
            </a:r>
            <a:br>
              <a:rPr lang="en-US" dirty="0"/>
            </a:br>
            <a:r>
              <a:rPr lang="en-US" dirty="0"/>
              <a:t>By focusing on acquiring new customers, improving satisfaction, and increasing engagement, the business can build on its strong retention and loyalty, ensuring sustainable growth and long-term success.</a:t>
            </a:r>
          </a:p>
          <a:p>
            <a:r>
              <a:rPr lang="en-US" dirty="0"/>
              <a:t>Let me know if you’d like this tailored further or need specific talking points for your presentation!</a:t>
            </a:r>
          </a:p>
          <a:p>
            <a:endParaRPr lang="en-US" dirty="0"/>
          </a:p>
        </p:txBody>
      </p:sp>
      <p:sp>
        <p:nvSpPr>
          <p:cNvPr id="4" name="Slide Number Placeholder 3"/>
          <p:cNvSpPr>
            <a:spLocks noGrp="1"/>
          </p:cNvSpPr>
          <p:nvPr>
            <p:ph type="sldNum" sz="quarter" idx="5"/>
          </p:nvPr>
        </p:nvSpPr>
        <p:spPr/>
        <p:txBody>
          <a:bodyPr/>
          <a:lstStyle/>
          <a:p>
            <a:fld id="{3C0B0EA5-4E04-4C46-A4FA-F13E5C84F029}" type="slidenum">
              <a:rPr lang="en-US" smtClean="0"/>
              <a:t>30</a:t>
            </a:fld>
            <a:endParaRPr lang="en-US"/>
          </a:p>
        </p:txBody>
      </p:sp>
    </p:spTree>
    <p:extLst>
      <p:ext uri="{BB962C8B-B14F-4D97-AF65-F5344CB8AC3E}">
        <p14:creationId xmlns:p14="http://schemas.microsoft.com/office/powerpoint/2010/main" val="2027101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Here’s a brief you can use to present this slide, focusing on the main business problems and solutions:</a:t>
            </a:r>
          </a:p>
          <a:p>
            <a:pPr>
              <a:buNone/>
            </a:pPr>
            <a:r>
              <a:rPr lang="en-US" b="1" dirty="0"/>
              <a:t>Slide Brief: Problems &amp; Solutions for the Business</a:t>
            </a:r>
          </a:p>
          <a:p>
            <a:pPr>
              <a:buNone/>
            </a:pPr>
            <a:r>
              <a:rPr lang="en-US" b="1" dirty="0"/>
              <a:t>Key Problems Identified:</a:t>
            </a:r>
            <a:endParaRPr lang="en-US" dirty="0"/>
          </a:p>
          <a:p>
            <a:pPr>
              <a:buFont typeface="Arial" panose="020B0604020202020204" pitchFamily="34" charset="0"/>
              <a:buChar char="•"/>
            </a:pPr>
            <a:r>
              <a:rPr lang="en-US" b="1" dirty="0"/>
              <a:t>Stock Imbalance:</a:t>
            </a:r>
            <a:r>
              <a:rPr lang="en-US" dirty="0"/>
              <a:t> Out of 711 products in stock, only 122 are at a high stock level, while the majority (586) are at a medium level. This could indicate potential risks of stockouts for popular items or overstocking for less popular ones.</a:t>
            </a:r>
          </a:p>
          <a:p>
            <a:pPr>
              <a:buFont typeface="Arial" panose="020B0604020202020204" pitchFamily="34" charset="0"/>
              <a:buChar char="•"/>
            </a:pPr>
            <a:r>
              <a:rPr lang="en-US" b="1" dirty="0"/>
              <a:t>Limited Product Ratings:</a:t>
            </a:r>
            <a:r>
              <a:rPr lang="en-US" dirty="0"/>
              <a:t> Only a few products have high ratings (5.0 and 4.7), and there’s a lack of broader customer feedback, making it difficult to assess overall product satisfaction.</a:t>
            </a:r>
          </a:p>
          <a:p>
            <a:pPr>
              <a:buFont typeface="Arial" panose="020B0604020202020204" pitchFamily="34" charset="0"/>
              <a:buChar char="•"/>
            </a:pPr>
            <a:r>
              <a:rPr lang="en-US" b="1" dirty="0"/>
              <a:t>Low Recent Sales for Some Products:</a:t>
            </a:r>
            <a:r>
              <a:rPr lang="en-US" dirty="0"/>
              <a:t> The “Last 30 Days Quantity Sold” is very low for most products, suggesting slow-moving inventory or declining demand for certain items.</a:t>
            </a:r>
          </a:p>
          <a:p>
            <a:pPr>
              <a:buFont typeface="Arial" panose="020B0604020202020204" pitchFamily="34" charset="0"/>
              <a:buChar char="•"/>
            </a:pPr>
            <a:r>
              <a:rPr lang="en-US" b="1" dirty="0"/>
              <a:t>Concentration of Orders:</a:t>
            </a:r>
            <a:r>
              <a:rPr lang="en-US" dirty="0"/>
              <a:t> The top 5 products by orders have similar order volumes (241–253), which may indicate a lack of standout bestsellers or over-reliance on a narrow product range.</a:t>
            </a:r>
          </a:p>
          <a:p>
            <a:pPr>
              <a:buNone/>
            </a:pPr>
            <a:r>
              <a:rPr lang="en-US" b="1" dirty="0"/>
              <a:t>Business Strengths:</a:t>
            </a:r>
            <a:endParaRPr lang="en-US" dirty="0"/>
          </a:p>
          <a:p>
            <a:pPr>
              <a:buFont typeface="Arial" panose="020B0604020202020204" pitchFamily="34" charset="0"/>
              <a:buChar char="•"/>
            </a:pPr>
            <a:r>
              <a:rPr lang="en-US" b="1" dirty="0"/>
              <a:t>Diverse Product Portfolio:</a:t>
            </a:r>
            <a:r>
              <a:rPr lang="en-US" dirty="0"/>
              <a:t> The business offers 600 products across 30 categories, providing a wide selection for customers.</a:t>
            </a:r>
          </a:p>
          <a:p>
            <a:pPr>
              <a:buFont typeface="Arial" panose="020B0604020202020204" pitchFamily="34" charset="0"/>
              <a:buChar char="•"/>
            </a:pPr>
            <a:r>
              <a:rPr lang="en-US" b="1" dirty="0"/>
              <a:t>Healthy Average Product Price:</a:t>
            </a:r>
            <a:r>
              <a:rPr lang="en-US" dirty="0"/>
              <a:t> The average product price is $485, which supports strong revenue potential.</a:t>
            </a:r>
          </a:p>
          <a:p>
            <a:pPr>
              <a:buFont typeface="Arial" panose="020B0604020202020204" pitchFamily="34" charset="0"/>
              <a:buChar char="•"/>
            </a:pPr>
            <a:r>
              <a:rPr lang="en-US" b="1" dirty="0"/>
              <a:t>Clear Inventory Tracking:</a:t>
            </a:r>
            <a:r>
              <a:rPr lang="en-US" dirty="0"/>
              <a:t> The dashboard provides detailed visibility into stock levels and recent sales, enabling proactive inventory management.</a:t>
            </a:r>
          </a:p>
          <a:p>
            <a:pPr>
              <a:buNone/>
            </a:pPr>
            <a:r>
              <a:rPr lang="en-US" b="1" dirty="0"/>
              <a:t>Solutions to Address Challenges:</a:t>
            </a:r>
            <a:endParaRPr lang="en-US" dirty="0"/>
          </a:p>
          <a:p>
            <a:pPr>
              <a:buFont typeface="Arial" panose="020B0604020202020204" pitchFamily="34" charset="0"/>
              <a:buChar char="•"/>
            </a:pPr>
            <a:r>
              <a:rPr lang="en-US" b="1" dirty="0"/>
              <a:t>Optimize Inventory Management:</a:t>
            </a:r>
            <a:r>
              <a:rPr lang="en-US" dirty="0"/>
              <a:t> Use sales and stock data to adjust purchasing and stocking strategies, focusing on replenishing high-demand items and reducing excess inventory of slow movers.</a:t>
            </a:r>
          </a:p>
          <a:p>
            <a:pPr>
              <a:buFont typeface="Arial" panose="020B0604020202020204" pitchFamily="34" charset="0"/>
              <a:buChar char="•"/>
            </a:pPr>
            <a:r>
              <a:rPr lang="en-US" b="1" dirty="0"/>
              <a:t>Encourage Customer Feedback:</a:t>
            </a:r>
            <a:r>
              <a:rPr lang="en-US" dirty="0"/>
              <a:t> Implement strategies to collect more product ratings and reviews, helping to identify top performers and areas for improvement.</a:t>
            </a:r>
          </a:p>
          <a:p>
            <a:pPr>
              <a:buFont typeface="Arial" panose="020B0604020202020204" pitchFamily="34" charset="0"/>
              <a:buChar char="•"/>
            </a:pPr>
            <a:r>
              <a:rPr lang="en-US" b="1" dirty="0"/>
              <a:t>Boost Sales of Slow-Moving Products:</a:t>
            </a:r>
            <a:r>
              <a:rPr lang="en-US" dirty="0"/>
              <a:t> Launch targeted promotions or bundles for products with low recent sales to increase turnover and free up inventory space.</a:t>
            </a:r>
          </a:p>
          <a:p>
            <a:pPr>
              <a:buFont typeface="Arial" panose="020B0604020202020204" pitchFamily="34" charset="0"/>
              <a:buChar char="•"/>
            </a:pPr>
            <a:r>
              <a:rPr lang="en-US" b="1" dirty="0"/>
              <a:t>Diversify Bestsellers:</a:t>
            </a:r>
            <a:r>
              <a:rPr lang="en-US" dirty="0"/>
              <a:t> Analyze customer preferences and market trends to identify opportunities for new standout products, reducing reliance on a small group of similar items.</a:t>
            </a:r>
          </a:p>
          <a:p>
            <a:pPr>
              <a:buNone/>
            </a:pPr>
            <a:r>
              <a:rPr lang="en-US" b="1" dirty="0"/>
              <a:t>Summary:</a:t>
            </a:r>
            <a:br>
              <a:rPr lang="en-US" dirty="0"/>
            </a:br>
            <a:r>
              <a:rPr lang="en-US" dirty="0"/>
              <a:t>By optimizing inventory, increasing customer feedback, and promoting slow-moving products, the business can improve stock efficiency, enhance customer satisfaction, and drive higher sales across its diverse product range.</a:t>
            </a:r>
          </a:p>
          <a:p>
            <a:r>
              <a:rPr lang="en-US" dirty="0"/>
              <a:t>Let me know if you’d like this tailored further or need specific talking points for your presentation!</a:t>
            </a:r>
          </a:p>
          <a:p>
            <a:endParaRPr lang="en-US" dirty="0"/>
          </a:p>
        </p:txBody>
      </p:sp>
      <p:sp>
        <p:nvSpPr>
          <p:cNvPr id="4" name="Slide Number Placeholder 3"/>
          <p:cNvSpPr>
            <a:spLocks noGrp="1"/>
          </p:cNvSpPr>
          <p:nvPr>
            <p:ph type="sldNum" sz="quarter" idx="5"/>
          </p:nvPr>
        </p:nvSpPr>
        <p:spPr/>
        <p:txBody>
          <a:bodyPr/>
          <a:lstStyle/>
          <a:p>
            <a:fld id="{3C0B0EA5-4E04-4C46-A4FA-F13E5C84F029}" type="slidenum">
              <a:rPr lang="en-US" smtClean="0"/>
              <a:t>31</a:t>
            </a:fld>
            <a:endParaRPr lang="en-US"/>
          </a:p>
        </p:txBody>
      </p:sp>
    </p:spTree>
    <p:extLst>
      <p:ext uri="{BB962C8B-B14F-4D97-AF65-F5344CB8AC3E}">
        <p14:creationId xmlns:p14="http://schemas.microsoft.com/office/powerpoint/2010/main" val="1266474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FF70045A-831C-4FC9-A6E6-7717A16AC566}" type="datetime1">
              <a:rPr lang="en-US" smtClean="0"/>
              <a:t>5/23/2025</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229012847"/>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0B756504-FC3F-4F1A-BD8C-01AA4FE5E726}" type="datetime1">
              <a:rPr lang="en-US" smtClean="0"/>
              <a:t>5/23/2025</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625263131"/>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3B825E7A-905B-49FB-9285-18D191880240}" type="datetime1">
              <a:rPr lang="en-US" smtClean="0"/>
              <a:t>5/23/2025</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815392993"/>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7">
            <a:extLst>
              <a:ext uri="{FF2B5EF4-FFF2-40B4-BE49-F238E27FC236}">
                <a16:creationId xmlns:a16="http://schemas.microsoft.com/office/drawing/2014/main" id="{3448B0BC-16FA-4F12-B26B-866DD38F4C0E}"/>
              </a:ext>
            </a:extLst>
          </p:cNvPr>
          <p:cNvSpPr>
            <a:spLocks noGrp="1"/>
          </p:cNvSpPr>
          <p:nvPr>
            <p:ph type="pic" sz="quarter" idx="14" hasCustomPrompt="1"/>
          </p:nvPr>
        </p:nvSpPr>
        <p:spPr>
          <a:xfrm>
            <a:off x="7903669" y="2174423"/>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5" name="Picture Placeholder 27">
            <a:extLst>
              <a:ext uri="{FF2B5EF4-FFF2-40B4-BE49-F238E27FC236}">
                <a16:creationId xmlns:a16="http://schemas.microsoft.com/office/drawing/2014/main" id="{C34DD057-3936-405E-B034-294844B75ACC}"/>
              </a:ext>
            </a:extLst>
          </p:cNvPr>
          <p:cNvSpPr>
            <a:spLocks noGrp="1"/>
          </p:cNvSpPr>
          <p:nvPr>
            <p:ph type="pic" sz="quarter" idx="15" hasCustomPrompt="1"/>
          </p:nvPr>
        </p:nvSpPr>
        <p:spPr>
          <a:xfrm>
            <a:off x="7903669" y="4360291"/>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6" name="Picture Placeholder 27">
            <a:extLst>
              <a:ext uri="{FF2B5EF4-FFF2-40B4-BE49-F238E27FC236}">
                <a16:creationId xmlns:a16="http://schemas.microsoft.com/office/drawing/2014/main" id="{5062EFAB-48E7-481E-9956-6F2717526CF8}"/>
              </a:ext>
            </a:extLst>
          </p:cNvPr>
          <p:cNvSpPr>
            <a:spLocks noGrp="1"/>
          </p:cNvSpPr>
          <p:nvPr>
            <p:ph type="pic" sz="quarter" idx="16" hasCustomPrompt="1"/>
          </p:nvPr>
        </p:nvSpPr>
        <p:spPr>
          <a:xfrm>
            <a:off x="2929923" y="2174423"/>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baseline="0">
                <a:solidFill>
                  <a:schemeClr val="tx1">
                    <a:lumMod val="75000"/>
                    <a:lumOff val="25000"/>
                  </a:schemeClr>
                </a:solidFill>
                <a:latin typeface="+mn-lt"/>
                <a:ea typeface="+mn-ea"/>
              </a:defRPr>
            </a:lvl1pPr>
          </a:lstStyle>
          <a:p>
            <a:pPr lvl="0"/>
            <a:r>
              <a:rPr lang="en-US" altLang="ko-KR" noProof="0" dirty="0"/>
              <a:t>Place Your Picture Here</a:t>
            </a:r>
            <a:endParaRPr lang="en-JM" noProof="0" dirty="0"/>
          </a:p>
        </p:txBody>
      </p:sp>
      <p:sp>
        <p:nvSpPr>
          <p:cNvPr id="7" name="Picture Placeholder 27">
            <a:extLst>
              <a:ext uri="{FF2B5EF4-FFF2-40B4-BE49-F238E27FC236}">
                <a16:creationId xmlns:a16="http://schemas.microsoft.com/office/drawing/2014/main" id="{F003D129-D482-4D9F-989A-8ADB6B1F7B0A}"/>
              </a:ext>
            </a:extLst>
          </p:cNvPr>
          <p:cNvSpPr>
            <a:spLocks noGrp="1"/>
          </p:cNvSpPr>
          <p:nvPr>
            <p:ph type="pic" sz="quarter" idx="17" hasCustomPrompt="1"/>
          </p:nvPr>
        </p:nvSpPr>
        <p:spPr>
          <a:xfrm>
            <a:off x="2929923" y="4360291"/>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8" name="Picture Placeholder 27">
            <a:extLst>
              <a:ext uri="{FF2B5EF4-FFF2-40B4-BE49-F238E27FC236}">
                <a16:creationId xmlns:a16="http://schemas.microsoft.com/office/drawing/2014/main" id="{76F7740B-961C-472E-B15E-952CD9337693}"/>
              </a:ext>
            </a:extLst>
          </p:cNvPr>
          <p:cNvSpPr>
            <a:spLocks noGrp="1"/>
          </p:cNvSpPr>
          <p:nvPr>
            <p:ph type="pic" sz="quarter" idx="13" hasCustomPrompt="1"/>
          </p:nvPr>
        </p:nvSpPr>
        <p:spPr>
          <a:xfrm>
            <a:off x="5015183" y="2862813"/>
            <a:ext cx="2160000" cy="2160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Tree>
    <p:extLst>
      <p:ext uri="{BB962C8B-B14F-4D97-AF65-F5344CB8AC3E}">
        <p14:creationId xmlns:p14="http://schemas.microsoft.com/office/powerpoint/2010/main" val="126581452"/>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
        <p:nvSpPr>
          <p:cNvPr id="2" name="Picture Placeholder 23">
            <a:extLst>
              <a:ext uri="{FF2B5EF4-FFF2-40B4-BE49-F238E27FC236}">
                <a16:creationId xmlns:a16="http://schemas.microsoft.com/office/drawing/2014/main" id="{FC1FEBDB-0047-4482-BFD1-16DB27F65989}"/>
              </a:ext>
            </a:extLst>
          </p:cNvPr>
          <p:cNvSpPr>
            <a:spLocks noGrp="1"/>
          </p:cNvSpPr>
          <p:nvPr>
            <p:ph type="pic" idx="11" hasCustomPrompt="1"/>
          </p:nvPr>
        </p:nvSpPr>
        <p:spPr>
          <a:xfrm>
            <a:off x="1" y="0"/>
            <a:ext cx="6818245" cy="6858000"/>
          </a:xfrm>
          <a:custGeom>
            <a:avLst/>
            <a:gdLst>
              <a:gd name="connsiteX0" fmla="*/ 0 w 6818245"/>
              <a:gd name="connsiteY0" fmla="*/ 0 h 6858000"/>
              <a:gd name="connsiteX1" fmla="*/ 1262271 w 6818245"/>
              <a:gd name="connsiteY1" fmla="*/ 0 h 6858000"/>
              <a:gd name="connsiteX2" fmla="*/ 1262271 w 6818245"/>
              <a:gd name="connsiteY2" fmla="*/ 1 h 6858000"/>
              <a:gd name="connsiteX3" fmla="*/ 5519930 w 6818245"/>
              <a:gd name="connsiteY3" fmla="*/ 1 h 6858000"/>
              <a:gd name="connsiteX4" fmla="*/ 5734879 w 6818245"/>
              <a:gd name="connsiteY4" fmla="*/ 214950 h 6858000"/>
              <a:gd name="connsiteX5" fmla="*/ 5563250 w 6818245"/>
              <a:gd name="connsiteY5" fmla="*/ 425532 h 6858000"/>
              <a:gd name="connsiteX6" fmla="*/ 5533401 w 6818245"/>
              <a:gd name="connsiteY6" fmla="*/ 428541 h 6858000"/>
              <a:gd name="connsiteX7" fmla="*/ 6036765 w 6818245"/>
              <a:gd name="connsiteY7" fmla="*/ 428541 h 6858000"/>
              <a:gd name="connsiteX8" fmla="*/ 6251714 w 6818245"/>
              <a:gd name="connsiteY8" fmla="*/ 643490 h 6858000"/>
              <a:gd name="connsiteX9" fmla="*/ 6080085 w 6818245"/>
              <a:gd name="connsiteY9" fmla="*/ 854072 h 6858000"/>
              <a:gd name="connsiteX10" fmla="*/ 6050237 w 6818245"/>
              <a:gd name="connsiteY10" fmla="*/ 857081 h 6858000"/>
              <a:gd name="connsiteX11" fmla="*/ 6603296 w 6818245"/>
              <a:gd name="connsiteY11" fmla="*/ 857081 h 6858000"/>
              <a:gd name="connsiteX12" fmla="*/ 6818245 w 6818245"/>
              <a:gd name="connsiteY12" fmla="*/ 1072030 h 6858000"/>
              <a:gd name="connsiteX13" fmla="*/ 6603296 w 6818245"/>
              <a:gd name="connsiteY13" fmla="*/ 1286979 h 6858000"/>
              <a:gd name="connsiteX14" fmla="*/ 5692426 w 6818245"/>
              <a:gd name="connsiteY14" fmla="*/ 1286979 h 6858000"/>
              <a:gd name="connsiteX15" fmla="*/ 5722273 w 6818245"/>
              <a:gd name="connsiteY15" fmla="*/ 1289988 h 6858000"/>
              <a:gd name="connsiteX16" fmla="*/ 5893903 w 6818245"/>
              <a:gd name="connsiteY16" fmla="*/ 1500570 h 6858000"/>
              <a:gd name="connsiteX17" fmla="*/ 5678954 w 6818245"/>
              <a:gd name="connsiteY17" fmla="*/ 1715519 h 6858000"/>
              <a:gd name="connsiteX18" fmla="*/ 5503588 w 6818245"/>
              <a:gd name="connsiteY18" fmla="*/ 1715519 h 6858000"/>
              <a:gd name="connsiteX19" fmla="*/ 5533432 w 6818245"/>
              <a:gd name="connsiteY19" fmla="*/ 1718527 h 6858000"/>
              <a:gd name="connsiteX20" fmla="*/ 5705061 w 6818245"/>
              <a:gd name="connsiteY20" fmla="*/ 1929109 h 6858000"/>
              <a:gd name="connsiteX21" fmla="*/ 5533432 w 6818245"/>
              <a:gd name="connsiteY21" fmla="*/ 2139691 h 6858000"/>
              <a:gd name="connsiteX22" fmla="*/ 5503588 w 6818245"/>
              <a:gd name="connsiteY22" fmla="*/ 2142700 h 6858000"/>
              <a:gd name="connsiteX23" fmla="*/ 6156035 w 6818245"/>
              <a:gd name="connsiteY23" fmla="*/ 2142700 h 6858000"/>
              <a:gd name="connsiteX24" fmla="*/ 6370984 w 6818245"/>
              <a:gd name="connsiteY24" fmla="*/ 2357648 h 6858000"/>
              <a:gd name="connsiteX25" fmla="*/ 6156035 w 6818245"/>
              <a:gd name="connsiteY25" fmla="*/ 2572597 h 6858000"/>
              <a:gd name="connsiteX26" fmla="*/ 5990601 w 6818245"/>
              <a:gd name="connsiteY26" fmla="*/ 2572597 h 6858000"/>
              <a:gd name="connsiteX27" fmla="*/ 6020450 w 6818245"/>
              <a:gd name="connsiteY27" fmla="*/ 2575606 h 6858000"/>
              <a:gd name="connsiteX28" fmla="*/ 6192079 w 6818245"/>
              <a:gd name="connsiteY28" fmla="*/ 2786189 h 6858000"/>
              <a:gd name="connsiteX29" fmla="*/ 5977131 w 6818245"/>
              <a:gd name="connsiteY29" fmla="*/ 3001137 h 6858000"/>
              <a:gd name="connsiteX30" fmla="*/ 5404198 w 6818245"/>
              <a:gd name="connsiteY30" fmla="*/ 3001137 h 6858000"/>
              <a:gd name="connsiteX31" fmla="*/ 5434042 w 6818245"/>
              <a:gd name="connsiteY31" fmla="*/ 3004146 h 6858000"/>
              <a:gd name="connsiteX32" fmla="*/ 5605671 w 6818245"/>
              <a:gd name="connsiteY32" fmla="*/ 3214728 h 6858000"/>
              <a:gd name="connsiteX33" fmla="*/ 5390722 w 6818245"/>
              <a:gd name="connsiteY33" fmla="*/ 3429677 h 6858000"/>
              <a:gd name="connsiteX34" fmla="*/ 4758147 w 6818245"/>
              <a:gd name="connsiteY34" fmla="*/ 3429677 h 6858000"/>
              <a:gd name="connsiteX35" fmla="*/ 4787997 w 6818245"/>
              <a:gd name="connsiteY35" fmla="*/ 3432686 h 6858000"/>
              <a:gd name="connsiteX36" fmla="*/ 4959625 w 6818245"/>
              <a:gd name="connsiteY36" fmla="*/ 3643268 h 6858000"/>
              <a:gd name="connsiteX37" fmla="*/ 4787997 w 6818245"/>
              <a:gd name="connsiteY37" fmla="*/ 3853850 h 6858000"/>
              <a:gd name="connsiteX38" fmla="*/ 4758142 w 6818245"/>
              <a:gd name="connsiteY38" fmla="*/ 3856859 h 6858000"/>
              <a:gd name="connsiteX39" fmla="*/ 5788285 w 6818245"/>
              <a:gd name="connsiteY39" fmla="*/ 3856859 h 6858000"/>
              <a:gd name="connsiteX40" fmla="*/ 6003234 w 6818245"/>
              <a:gd name="connsiteY40" fmla="*/ 4071808 h 6858000"/>
              <a:gd name="connsiteX41" fmla="*/ 5788285 w 6818245"/>
              <a:gd name="connsiteY41" fmla="*/ 4286757 h 6858000"/>
              <a:gd name="connsiteX42" fmla="*/ 5344564 w 6818245"/>
              <a:gd name="connsiteY42" fmla="*/ 4286757 h 6858000"/>
              <a:gd name="connsiteX43" fmla="*/ 5374408 w 6818245"/>
              <a:gd name="connsiteY43" fmla="*/ 4289766 h 6858000"/>
              <a:gd name="connsiteX44" fmla="*/ 5546037 w 6818245"/>
              <a:gd name="connsiteY44" fmla="*/ 4500348 h 6858000"/>
              <a:gd name="connsiteX45" fmla="*/ 5374408 w 6818245"/>
              <a:gd name="connsiteY45" fmla="*/ 4710930 h 6858000"/>
              <a:gd name="connsiteX46" fmla="*/ 5344564 w 6818245"/>
              <a:gd name="connsiteY46" fmla="*/ 4713938 h 6858000"/>
              <a:gd name="connsiteX47" fmla="*/ 6096400 w 6818245"/>
              <a:gd name="connsiteY47" fmla="*/ 4713938 h 6858000"/>
              <a:gd name="connsiteX48" fmla="*/ 6311349 w 6818245"/>
              <a:gd name="connsiteY48" fmla="*/ 4928887 h 6858000"/>
              <a:gd name="connsiteX49" fmla="*/ 6096400 w 6818245"/>
              <a:gd name="connsiteY49" fmla="*/ 5143836 h 6858000"/>
              <a:gd name="connsiteX50" fmla="*/ 5950845 w 6818245"/>
              <a:gd name="connsiteY50" fmla="*/ 5143836 h 6858000"/>
              <a:gd name="connsiteX51" fmla="*/ 5980694 w 6818245"/>
              <a:gd name="connsiteY51" fmla="*/ 5146845 h 6858000"/>
              <a:gd name="connsiteX52" fmla="*/ 6152322 w 6818245"/>
              <a:gd name="connsiteY52" fmla="*/ 5357427 h 6858000"/>
              <a:gd name="connsiteX53" fmla="*/ 5937373 w 6818245"/>
              <a:gd name="connsiteY53" fmla="*/ 5572376 h 6858000"/>
              <a:gd name="connsiteX54" fmla="*/ 5762000 w 6818245"/>
              <a:gd name="connsiteY54" fmla="*/ 5572376 h 6858000"/>
              <a:gd name="connsiteX55" fmla="*/ 5791848 w 6818245"/>
              <a:gd name="connsiteY55" fmla="*/ 5575385 h 6858000"/>
              <a:gd name="connsiteX56" fmla="*/ 5963477 w 6818245"/>
              <a:gd name="connsiteY56" fmla="*/ 5785967 h 6858000"/>
              <a:gd name="connsiteX57" fmla="*/ 5748528 w 6818245"/>
              <a:gd name="connsiteY57" fmla="*/ 6000916 h 6858000"/>
              <a:gd name="connsiteX58" fmla="*/ 5225288 w 6818245"/>
              <a:gd name="connsiteY58" fmla="*/ 6000916 h 6858000"/>
              <a:gd name="connsiteX59" fmla="*/ 5255138 w 6818245"/>
              <a:gd name="connsiteY59" fmla="*/ 6003925 h 6858000"/>
              <a:gd name="connsiteX60" fmla="*/ 5426767 w 6818245"/>
              <a:gd name="connsiteY60" fmla="*/ 6214507 h 6858000"/>
              <a:gd name="connsiteX61" fmla="*/ 5255138 w 6818245"/>
              <a:gd name="connsiteY61" fmla="*/ 6425089 h 6858000"/>
              <a:gd name="connsiteX62" fmla="*/ 5225250 w 6818245"/>
              <a:gd name="connsiteY62" fmla="*/ 6428102 h 6858000"/>
              <a:gd name="connsiteX63" fmla="*/ 6255429 w 6818245"/>
              <a:gd name="connsiteY63" fmla="*/ 6428102 h 6858000"/>
              <a:gd name="connsiteX64" fmla="*/ 6470378 w 6818245"/>
              <a:gd name="connsiteY64" fmla="*/ 6643051 h 6858000"/>
              <a:gd name="connsiteX65" fmla="*/ 6255429 w 6818245"/>
              <a:gd name="connsiteY65" fmla="*/ 6858000 h 6858000"/>
              <a:gd name="connsiteX66" fmla="*/ 735500 w 6818245"/>
              <a:gd name="connsiteY66" fmla="*/ 6858000 h 6858000"/>
              <a:gd name="connsiteX67" fmla="*/ 735500 w 6818245"/>
              <a:gd name="connsiteY67" fmla="*/ 6857995 h 6858000"/>
              <a:gd name="connsiteX68" fmla="*/ 0 w 6818245"/>
              <a:gd name="connsiteY68" fmla="*/ 68579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18245" h="6858000">
                <a:moveTo>
                  <a:pt x="0" y="0"/>
                </a:moveTo>
                <a:lnTo>
                  <a:pt x="1262271" y="0"/>
                </a:lnTo>
                <a:lnTo>
                  <a:pt x="1262271" y="1"/>
                </a:lnTo>
                <a:lnTo>
                  <a:pt x="5519930" y="1"/>
                </a:lnTo>
                <a:cubicBezTo>
                  <a:pt x="5638643" y="1"/>
                  <a:pt x="5734879" y="96237"/>
                  <a:pt x="5734879" y="214950"/>
                </a:cubicBezTo>
                <a:cubicBezTo>
                  <a:pt x="5734879" y="318824"/>
                  <a:pt x="5661198" y="405489"/>
                  <a:pt x="5563250" y="425532"/>
                </a:cubicBezTo>
                <a:lnTo>
                  <a:pt x="5533401" y="428541"/>
                </a:lnTo>
                <a:lnTo>
                  <a:pt x="6036765" y="428541"/>
                </a:lnTo>
                <a:cubicBezTo>
                  <a:pt x="6155478" y="428541"/>
                  <a:pt x="6251714" y="524777"/>
                  <a:pt x="6251714" y="643490"/>
                </a:cubicBezTo>
                <a:cubicBezTo>
                  <a:pt x="6251714" y="747364"/>
                  <a:pt x="6178034" y="834029"/>
                  <a:pt x="6080085" y="854072"/>
                </a:cubicBezTo>
                <a:lnTo>
                  <a:pt x="6050237" y="857081"/>
                </a:lnTo>
                <a:lnTo>
                  <a:pt x="6603296" y="857081"/>
                </a:lnTo>
                <a:cubicBezTo>
                  <a:pt x="6722009" y="857081"/>
                  <a:pt x="6818245" y="953317"/>
                  <a:pt x="6818245" y="1072030"/>
                </a:cubicBezTo>
                <a:cubicBezTo>
                  <a:pt x="6818245" y="1190743"/>
                  <a:pt x="6722009" y="1286979"/>
                  <a:pt x="6603296" y="1286979"/>
                </a:cubicBezTo>
                <a:lnTo>
                  <a:pt x="5692426" y="1286979"/>
                </a:lnTo>
                <a:lnTo>
                  <a:pt x="5722273" y="1289988"/>
                </a:lnTo>
                <a:cubicBezTo>
                  <a:pt x="5820223" y="1310031"/>
                  <a:pt x="5893903" y="1396696"/>
                  <a:pt x="5893903" y="1500570"/>
                </a:cubicBezTo>
                <a:cubicBezTo>
                  <a:pt x="5893903" y="1619283"/>
                  <a:pt x="5797667" y="1715519"/>
                  <a:pt x="5678954" y="1715519"/>
                </a:cubicBezTo>
                <a:lnTo>
                  <a:pt x="5503588" y="1715519"/>
                </a:lnTo>
                <a:lnTo>
                  <a:pt x="5533432" y="1718527"/>
                </a:lnTo>
                <a:cubicBezTo>
                  <a:pt x="5631381" y="1738571"/>
                  <a:pt x="5705061" y="1825235"/>
                  <a:pt x="5705061" y="1929109"/>
                </a:cubicBezTo>
                <a:cubicBezTo>
                  <a:pt x="5705061" y="2032983"/>
                  <a:pt x="5631381" y="2119648"/>
                  <a:pt x="5533432" y="2139691"/>
                </a:cubicBezTo>
                <a:lnTo>
                  <a:pt x="5503588" y="2142700"/>
                </a:lnTo>
                <a:lnTo>
                  <a:pt x="6156035" y="2142700"/>
                </a:lnTo>
                <a:cubicBezTo>
                  <a:pt x="6274748" y="2142700"/>
                  <a:pt x="6370984" y="2238935"/>
                  <a:pt x="6370984" y="2357648"/>
                </a:cubicBezTo>
                <a:cubicBezTo>
                  <a:pt x="6370984" y="2476361"/>
                  <a:pt x="6274748" y="2572597"/>
                  <a:pt x="6156035" y="2572597"/>
                </a:cubicBezTo>
                <a:lnTo>
                  <a:pt x="5990601" y="2572597"/>
                </a:lnTo>
                <a:lnTo>
                  <a:pt x="6020450" y="2575606"/>
                </a:lnTo>
                <a:cubicBezTo>
                  <a:pt x="6118399" y="2595650"/>
                  <a:pt x="6192079" y="2682314"/>
                  <a:pt x="6192079" y="2786189"/>
                </a:cubicBezTo>
                <a:cubicBezTo>
                  <a:pt x="6192079" y="2904901"/>
                  <a:pt x="6095843" y="3001137"/>
                  <a:pt x="5977131" y="3001137"/>
                </a:cubicBezTo>
                <a:lnTo>
                  <a:pt x="5404198" y="3001137"/>
                </a:lnTo>
                <a:lnTo>
                  <a:pt x="5434042" y="3004146"/>
                </a:lnTo>
                <a:cubicBezTo>
                  <a:pt x="5531991" y="3024189"/>
                  <a:pt x="5605671" y="3110854"/>
                  <a:pt x="5605671" y="3214728"/>
                </a:cubicBezTo>
                <a:cubicBezTo>
                  <a:pt x="5605671" y="3333441"/>
                  <a:pt x="5509435" y="3429677"/>
                  <a:pt x="5390722" y="3429677"/>
                </a:cubicBezTo>
                <a:lnTo>
                  <a:pt x="4758147" y="3429677"/>
                </a:lnTo>
                <a:lnTo>
                  <a:pt x="4787997" y="3432686"/>
                </a:lnTo>
                <a:cubicBezTo>
                  <a:pt x="4885945" y="3452729"/>
                  <a:pt x="4959625" y="3539394"/>
                  <a:pt x="4959625" y="3643268"/>
                </a:cubicBezTo>
                <a:cubicBezTo>
                  <a:pt x="4959625" y="3747142"/>
                  <a:pt x="4885945" y="3833806"/>
                  <a:pt x="4787997" y="3853850"/>
                </a:cubicBezTo>
                <a:lnTo>
                  <a:pt x="4758142" y="3856859"/>
                </a:lnTo>
                <a:lnTo>
                  <a:pt x="5788285" y="3856859"/>
                </a:lnTo>
                <a:cubicBezTo>
                  <a:pt x="5906998" y="3856859"/>
                  <a:pt x="6003234" y="3953095"/>
                  <a:pt x="6003234" y="4071808"/>
                </a:cubicBezTo>
                <a:cubicBezTo>
                  <a:pt x="6003234" y="4190521"/>
                  <a:pt x="5906998" y="4286757"/>
                  <a:pt x="5788285" y="4286757"/>
                </a:cubicBezTo>
                <a:lnTo>
                  <a:pt x="5344564" y="4286757"/>
                </a:lnTo>
                <a:lnTo>
                  <a:pt x="5374408" y="4289766"/>
                </a:lnTo>
                <a:cubicBezTo>
                  <a:pt x="5472357" y="4309809"/>
                  <a:pt x="5546037" y="4396474"/>
                  <a:pt x="5546037" y="4500348"/>
                </a:cubicBezTo>
                <a:cubicBezTo>
                  <a:pt x="5546037" y="4604222"/>
                  <a:pt x="5472357" y="4690887"/>
                  <a:pt x="5374408" y="4710930"/>
                </a:cubicBezTo>
                <a:lnTo>
                  <a:pt x="5344564" y="4713938"/>
                </a:lnTo>
                <a:lnTo>
                  <a:pt x="6096400" y="4713938"/>
                </a:lnTo>
                <a:cubicBezTo>
                  <a:pt x="6215113" y="4713938"/>
                  <a:pt x="6311349" y="4810174"/>
                  <a:pt x="6311349" y="4928887"/>
                </a:cubicBezTo>
                <a:cubicBezTo>
                  <a:pt x="6311349" y="5047600"/>
                  <a:pt x="6215113" y="5143836"/>
                  <a:pt x="6096400" y="5143836"/>
                </a:cubicBezTo>
                <a:lnTo>
                  <a:pt x="5950845" y="5143836"/>
                </a:lnTo>
                <a:lnTo>
                  <a:pt x="5980694" y="5146845"/>
                </a:lnTo>
                <a:cubicBezTo>
                  <a:pt x="6078642" y="5166888"/>
                  <a:pt x="6152322" y="5253553"/>
                  <a:pt x="6152322" y="5357427"/>
                </a:cubicBezTo>
                <a:cubicBezTo>
                  <a:pt x="6152322" y="5476140"/>
                  <a:pt x="6056086" y="5572376"/>
                  <a:pt x="5937373" y="5572376"/>
                </a:cubicBezTo>
                <a:lnTo>
                  <a:pt x="5762000" y="5572376"/>
                </a:lnTo>
                <a:lnTo>
                  <a:pt x="5791848" y="5575385"/>
                </a:lnTo>
                <a:cubicBezTo>
                  <a:pt x="5889797" y="5595428"/>
                  <a:pt x="5963477" y="5682093"/>
                  <a:pt x="5963477" y="5785967"/>
                </a:cubicBezTo>
                <a:cubicBezTo>
                  <a:pt x="5963477" y="5904680"/>
                  <a:pt x="5867242" y="6000916"/>
                  <a:pt x="5748528" y="6000916"/>
                </a:cubicBezTo>
                <a:lnTo>
                  <a:pt x="5225288" y="6000916"/>
                </a:lnTo>
                <a:lnTo>
                  <a:pt x="5255138" y="6003925"/>
                </a:lnTo>
                <a:cubicBezTo>
                  <a:pt x="5353086" y="6023968"/>
                  <a:pt x="5426767" y="6110633"/>
                  <a:pt x="5426767" y="6214507"/>
                </a:cubicBezTo>
                <a:cubicBezTo>
                  <a:pt x="5426767" y="6318381"/>
                  <a:pt x="5353086" y="6405046"/>
                  <a:pt x="5255138" y="6425089"/>
                </a:cubicBezTo>
                <a:lnTo>
                  <a:pt x="5225250" y="6428102"/>
                </a:lnTo>
                <a:lnTo>
                  <a:pt x="6255429" y="6428102"/>
                </a:lnTo>
                <a:cubicBezTo>
                  <a:pt x="6374142" y="6428102"/>
                  <a:pt x="6470378" y="6524338"/>
                  <a:pt x="6470378" y="6643051"/>
                </a:cubicBezTo>
                <a:cubicBezTo>
                  <a:pt x="6470378" y="6761764"/>
                  <a:pt x="6374142" y="6858000"/>
                  <a:pt x="6255429" y="6858000"/>
                </a:cubicBezTo>
                <a:lnTo>
                  <a:pt x="735500" y="6858000"/>
                </a:lnTo>
                <a:lnTo>
                  <a:pt x="735500" y="6857995"/>
                </a:lnTo>
                <a:lnTo>
                  <a:pt x="0" y="6857995"/>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09962071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74345664"/>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34916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2739844E-9378-4CD1-8E90-C0D441F32E3A}" type="datetime1">
              <a:rPr lang="en-US" smtClean="0"/>
              <a:t>5/23/2025</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86813886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4DD39E75-2FF6-4F4B-A844-0CA5890260F8}" type="datetime1">
              <a:rPr lang="en-US" smtClean="0"/>
              <a:t>5/23/2025</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59096733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284164F1-3B08-410E-832D-77AE0D9EA817}" type="datetime1">
              <a:rPr lang="en-US" smtClean="0"/>
              <a:t>5/23/2025</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98744328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E35480E8-B0B5-400D-8943-E181CF523B65}" type="datetime1">
              <a:rPr lang="en-US" smtClean="0"/>
              <a:t>5/23/2025</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61501743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4C009ECC-9A87-4EE9-8B44-F887422F325B}" type="datetime1">
              <a:rPr lang="en-US" smtClean="0"/>
              <a:t>5/23/2025</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96805341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0BD2A7ED-15C0-4CD4-85C7-06C24384FAE5}" type="datetime1">
              <a:rPr lang="en-US" smtClean="0"/>
              <a:t>5/23/2025</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98166895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979940ED-D799-4447-9308-CE2395F33E97}" type="datetime1">
              <a:rPr lang="en-US" smtClean="0"/>
              <a:t>5/23/2025</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81935765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42575E0F-096D-4768-A297-F5D6487F6DAE}" type="datetime1">
              <a:rPr lang="en-US" smtClean="0"/>
              <a:t>5/23/2025</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70908866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70D23D16-7760-4362-AB96-7125DE7BBF38}" type="datetime1">
              <a:rPr lang="en-US" smtClean="0"/>
              <a:t>5/23/2025</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10781505"/>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38" r:id="rId6"/>
    <p:sldLayoutId id="2147483934" r:id="rId7"/>
    <p:sldLayoutId id="2147483935" r:id="rId8"/>
    <p:sldLayoutId id="2147483936" r:id="rId9"/>
    <p:sldLayoutId id="2147483937" r:id="rId10"/>
    <p:sldLayoutId id="2147483939" r:id="rId11"/>
    <p:sldLayoutId id="2147483946" r:id="rId12"/>
    <p:sldLayoutId id="2147483947" r:id="rId13"/>
    <p:sldLayoutId id="2147483948" r:id="rId14"/>
    <p:sldLayoutId id="2147483949" r:id="rId15"/>
  </p:sldLayoutIdLst>
  <p:transition spd="slow">
    <p:push dir="u"/>
  </p:transition>
  <p:hf sldNum="0" hdr="0" ftr="0"/>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12" Type="http://schemas.openxmlformats.org/officeDocument/2006/relationships/image" Target="../media/image25.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diagramLayout" Target="../diagrams/layout10.xml"/><Relationship Id="rId7" Type="http://schemas.openxmlformats.org/officeDocument/2006/relationships/image" Target="../media/image26.jp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openxmlformats.org/officeDocument/2006/relationships/image" Target="../media/image30.jpg"/><Relationship Id="rId5" Type="http://schemas.openxmlformats.org/officeDocument/2006/relationships/diagramColors" Target="../diagrams/colors10.xml"/><Relationship Id="rId10" Type="http://schemas.openxmlformats.org/officeDocument/2006/relationships/image" Target="../media/image29.jpg"/><Relationship Id="rId4" Type="http://schemas.openxmlformats.org/officeDocument/2006/relationships/diagramQuickStyle" Target="../diagrams/quickStyle10.xml"/><Relationship Id="rId9" Type="http://schemas.openxmlformats.org/officeDocument/2006/relationships/image" Target="../media/image28.jp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1/relationships/webextension" Target="../webextensions/webextension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1/relationships/webextension" Target="../webextensions/webextension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330.png"/></Relationships>
</file>

<file path=ppt/slides/_rels/slide33.xml.rels><?xml version="1.0" encoding="UTF-8" standalone="yes"?>
<Relationships xmlns="http://schemas.openxmlformats.org/package/2006/relationships"><Relationship Id="rId3" Type="http://schemas.microsoft.com/office/2011/relationships/webextension" Target="../webextensions/webextension6.xml"/><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330.png"/></Relationships>
</file>

<file path=ppt/slides/_rels/slide34.xml.rels><?xml version="1.0" encoding="UTF-8" standalone="yes"?>
<Relationships xmlns="http://schemas.openxmlformats.org/package/2006/relationships"><Relationship Id="rId3" Type="http://schemas.microsoft.com/office/2011/relationships/webextension" Target="../webextensions/webextension7.xml"/><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330.png"/></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87D111-0A9D-421B-84EB-FC5811C3A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CEC7A2BB-E03E-436B-ABA5-3EBC8FB406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A6DC0849-A033-4B02-97FE-B41AD9A866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3ADCA7D-864A-49AD-B820-102F220EA7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57E947-1347-4EB3-89EB-DF85D94E26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B5FAB9-675C-4906-A39C-BCFD689294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524971-DA3C-4B74-A99D-95CECD50C9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DBDB683-BC6A-4522-82A5-C7457201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41560A9-0B55-472F-8261-6951E27C52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D874A14-7926-47E8-947C-904C98B0E0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E5598F-2EAC-49C0-B77B-95438A8EDD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8993AC-196C-48AC-BCE3-3E71814D91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517F3CA-CF3E-4CD8-B001-2BDF09D767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237402-E5C4-470B-955F-F3A8867765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315EAA5-98ED-4276-880E-4E3789CEAA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7F94794-653E-45B6-811B-8081788A0E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2DE38F-FC85-4274-8C84-8E75162E6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4AF14C3-798E-4C02-A6B4-165D003D72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3D4C15-2F93-446B-AF2D-82072EC01A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09026E7-4EC6-47AE-A989-318A5CA6BA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DEDA5A-47AA-4ED0-897C-C0B1873B6F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061821F-242E-4E40-B305-9048634C0F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734AE8-EEDD-4DCB-9723-087DC2ECC6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DB511B-1563-4336-AFBB-D561A7C0B4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CEC4A9-4067-4D92-A28E-EE8152717C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B783B25-A3A3-45C4-B04C-A116442505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31178CD-3DE0-4C42-811C-7BC881FBF6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26C508-8BE5-4ACF-A219-09B5D995BF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58DEC2-3409-477A-84B4-A5D297FB01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E3E226-6EDA-4FC4-B670-9590DD5CE7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BC874A8-EE7F-4F92-AAEA-40B18D939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3D647B-0C43-4C02-9BD2-A01859FD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6DE01B-DD35-4B52-A72E-57E60E2263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5D2621C-761A-AB96-CE8C-1ABF13DFC7A8}"/>
              </a:ext>
            </a:extLst>
          </p:cNvPr>
          <p:cNvSpPr>
            <a:spLocks noGrp="1"/>
          </p:cNvSpPr>
          <p:nvPr>
            <p:ph type="ctrTitle"/>
          </p:nvPr>
        </p:nvSpPr>
        <p:spPr>
          <a:xfrm>
            <a:off x="429298" y="1118913"/>
            <a:ext cx="6293616" cy="2138370"/>
          </a:xfrm>
        </p:spPr>
        <p:txBody>
          <a:bodyPr>
            <a:normAutofit fontScale="90000"/>
          </a:bodyP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Powering eCommerce Success</a:t>
            </a:r>
            <a:b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rPr>
              <a:t>Team 8</a:t>
            </a:r>
            <a:endPar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Subtitle 2">
            <a:extLst>
              <a:ext uri="{FF2B5EF4-FFF2-40B4-BE49-F238E27FC236}">
                <a16:creationId xmlns:a16="http://schemas.microsoft.com/office/drawing/2014/main" id="{895BD0BA-04C5-4BB0-791F-81B55A308296}"/>
              </a:ext>
            </a:extLst>
          </p:cNvPr>
          <p:cNvSpPr>
            <a:spLocks noGrp="1"/>
          </p:cNvSpPr>
          <p:nvPr>
            <p:ph type="subTitle" idx="1"/>
          </p:nvPr>
        </p:nvSpPr>
        <p:spPr>
          <a:xfrm>
            <a:off x="119461" y="3290437"/>
            <a:ext cx="5832348" cy="2397968"/>
          </a:xfrm>
          <a:solidFill>
            <a:schemeClr val="bg2"/>
          </a:solidFill>
        </p:spPr>
        <p:txBody>
          <a:bodyPr>
            <a:normAutofit/>
          </a:bodyPr>
          <a:lstStyle/>
          <a:p>
            <a:pPr algn="ctr"/>
            <a:r>
              <a:rPr lang="en-US"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Rana Rasheed   	          Sherif Ahmed</a:t>
            </a:r>
          </a:p>
          <a:p>
            <a:pPr algn="ctr"/>
            <a:r>
              <a:rPr lang="en-US"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Abdelrahman Sorour     Omar Mamdouh</a:t>
            </a:r>
          </a:p>
          <a:p>
            <a:pPr algn="ctr"/>
            <a:r>
              <a:rPr lang="en-US"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Youssef Fawzy 	      Elham Mohamed</a:t>
            </a:r>
          </a:p>
          <a:p>
            <a:pPr algn="ctr"/>
            <a:r>
              <a:rPr lang="en-US"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Ahmed Ayman          Abdelaziz Mohamed</a:t>
            </a:r>
          </a:p>
        </p:txBody>
      </p:sp>
      <p:sp>
        <p:nvSpPr>
          <p:cNvPr id="44" name="Right Triangle 43">
            <a:extLst>
              <a:ext uri="{FF2B5EF4-FFF2-40B4-BE49-F238E27FC236}">
                <a16:creationId xmlns:a16="http://schemas.microsoft.com/office/drawing/2014/main" id="{218D3B53-4071-48E8-9CB1-4566DAFA0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2" y="2600449"/>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descr="Network Technology Background">
            <a:extLst>
              <a:ext uri="{FF2B5EF4-FFF2-40B4-BE49-F238E27FC236}">
                <a16:creationId xmlns:a16="http://schemas.microsoft.com/office/drawing/2014/main" id="{843D8BAC-3537-D1C9-CD3C-E8BCDF0D148B}"/>
              </a:ext>
            </a:extLst>
          </p:cNvPr>
          <p:cNvPicPr>
            <a:picLocks noChangeAspect="1"/>
          </p:cNvPicPr>
          <p:nvPr/>
        </p:nvPicPr>
        <p:blipFill>
          <a:blip r:embed="rId2"/>
          <a:srcRect l="41167" r="6846" b="-2"/>
          <a:stretch>
            <a:fillRect/>
          </a:stretch>
        </p:blipFill>
        <p:spPr>
          <a:xfrm>
            <a:off x="6062050" y="-1554"/>
            <a:ext cx="6120571"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pic>
        <p:nvPicPr>
          <p:cNvPr id="7" name="Picture 6" descr="A black background with yellow text&#10;&#10;AI-generated content may be incorrect.">
            <a:extLst>
              <a:ext uri="{FF2B5EF4-FFF2-40B4-BE49-F238E27FC236}">
                <a16:creationId xmlns:a16="http://schemas.microsoft.com/office/drawing/2014/main" id="{FE164A93-D337-6393-1032-181870BD5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55" y="-52473"/>
            <a:ext cx="1943833" cy="1244528"/>
          </a:xfrm>
          <a:prstGeom prst="rect">
            <a:avLst/>
          </a:prstGeom>
        </p:spPr>
      </p:pic>
      <p:pic>
        <p:nvPicPr>
          <p:cNvPr id="10" name="Picture 9" descr="A blue and black logo&#10;&#10;AI-generated content may be incorrect.">
            <a:extLst>
              <a:ext uri="{FF2B5EF4-FFF2-40B4-BE49-F238E27FC236}">
                <a16:creationId xmlns:a16="http://schemas.microsoft.com/office/drawing/2014/main" id="{14BA0EFB-A6DF-899A-63A2-E286CE0C6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9" y="5655960"/>
            <a:ext cx="2148919" cy="1195834"/>
          </a:xfrm>
          <a:prstGeom prst="rect">
            <a:avLst/>
          </a:prstGeom>
        </p:spPr>
      </p:pic>
      <p:sp>
        <p:nvSpPr>
          <p:cNvPr id="5" name="Date Placeholder 4">
            <a:extLst>
              <a:ext uri="{FF2B5EF4-FFF2-40B4-BE49-F238E27FC236}">
                <a16:creationId xmlns:a16="http://schemas.microsoft.com/office/drawing/2014/main" id="{35514D1A-1A3E-EEF9-232E-7E92C31DB15C}"/>
              </a:ext>
            </a:extLst>
          </p:cNvPr>
          <p:cNvSpPr>
            <a:spLocks noGrp="1"/>
          </p:cNvSpPr>
          <p:nvPr>
            <p:ph type="dt" sz="half" idx="10"/>
          </p:nvPr>
        </p:nvSpPr>
        <p:spPr/>
        <p:txBody>
          <a:bodyPr/>
          <a:lstStyle/>
          <a:p>
            <a:fld id="{77C27297-A763-4B5E-A1E1-4C33905446B6}" type="datetime1">
              <a:rPr lang="en-US" smtClean="0"/>
              <a:t>5/23/2025</a:t>
            </a:fld>
            <a:endParaRPr lang="en-US"/>
          </a:p>
        </p:txBody>
      </p:sp>
    </p:spTree>
    <p:extLst>
      <p:ext uri="{BB962C8B-B14F-4D97-AF65-F5344CB8AC3E}">
        <p14:creationId xmlns:p14="http://schemas.microsoft.com/office/powerpoint/2010/main" val="173354149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A618A-AED0-8751-A8D9-E00F2641C2AD}"/>
            </a:ext>
          </a:extLst>
        </p:cNvPr>
        <p:cNvGrpSpPr/>
        <p:nvPr/>
      </p:nvGrpSpPr>
      <p:grpSpPr>
        <a:xfrm>
          <a:off x="0" y="0"/>
          <a:ext cx="0" cy="0"/>
          <a:chOff x="0" y="0"/>
          <a:chExt cx="0" cy="0"/>
        </a:xfrm>
      </p:grpSpPr>
      <p:sp>
        <p:nvSpPr>
          <p:cNvPr id="22" name="TextBox 21">
            <a:extLst>
              <a:ext uri="{FF2B5EF4-FFF2-40B4-BE49-F238E27FC236}">
                <a16:creationId xmlns:a16="http://schemas.microsoft.com/office/drawing/2014/main" id="{94D46A44-74E3-9849-F731-F6FAA9B3E7A7}"/>
              </a:ext>
            </a:extLst>
          </p:cNvPr>
          <p:cNvSpPr txBox="1"/>
          <p:nvPr/>
        </p:nvSpPr>
        <p:spPr>
          <a:xfrm>
            <a:off x="69779" y="217405"/>
            <a:ext cx="2871639" cy="646331"/>
          </a:xfrm>
          <a:prstGeom prst="rect">
            <a:avLst/>
          </a:prstGeom>
          <a:noFill/>
        </p:spPr>
        <p:txBody>
          <a:bodyPr wrap="square">
            <a:spAutoFit/>
          </a:bodyPr>
          <a:lstStyle/>
          <a:p>
            <a:r>
              <a:rPr lang="en-US" sz="36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SQL Queries</a:t>
            </a:r>
          </a:p>
        </p:txBody>
      </p:sp>
      <p:pic>
        <p:nvPicPr>
          <p:cNvPr id="13" name="Picture 12">
            <a:extLst>
              <a:ext uri="{FF2B5EF4-FFF2-40B4-BE49-F238E27FC236}">
                <a16:creationId xmlns:a16="http://schemas.microsoft.com/office/drawing/2014/main" id="{7373633D-4168-4A1E-83E8-11B1DCE4010F}"/>
              </a:ext>
            </a:extLst>
          </p:cNvPr>
          <p:cNvPicPr>
            <a:picLocks noChangeAspect="1"/>
          </p:cNvPicPr>
          <p:nvPr/>
        </p:nvPicPr>
        <p:blipFill>
          <a:blip r:embed="rId2">
            <a:alphaModFix amt="50000"/>
          </a:blip>
          <a:srcRect l="24126" t="15482" r="35740" b="14708"/>
          <a:stretch/>
        </p:blipFill>
        <p:spPr>
          <a:xfrm>
            <a:off x="8061212" y="155638"/>
            <a:ext cx="4130788" cy="3158892"/>
          </a:xfrm>
          <a:prstGeom prst="rect">
            <a:avLst/>
          </a:prstGeom>
        </p:spPr>
      </p:pic>
      <p:sp>
        <p:nvSpPr>
          <p:cNvPr id="21" name="TextBox 20">
            <a:extLst>
              <a:ext uri="{FF2B5EF4-FFF2-40B4-BE49-F238E27FC236}">
                <a16:creationId xmlns:a16="http://schemas.microsoft.com/office/drawing/2014/main" id="{15602FBE-EA26-CCE0-DD22-247881A6938F}"/>
              </a:ext>
            </a:extLst>
          </p:cNvPr>
          <p:cNvSpPr txBox="1"/>
          <p:nvPr/>
        </p:nvSpPr>
        <p:spPr>
          <a:xfrm>
            <a:off x="8533446" y="863736"/>
            <a:ext cx="3588775" cy="1200329"/>
          </a:xfrm>
          <a:prstGeom prst="rect">
            <a:avLst/>
          </a:prstGeom>
          <a:noFill/>
        </p:spPr>
        <p:txBody>
          <a:bodyPr wrap="square" lIns="91440" tIns="45720" rIns="91440" bIns="45720">
            <a:spAutoFit/>
          </a:bodyPr>
          <a:lstStyle>
            <a:defPPr>
              <a:defRPr lang="en-US"/>
            </a:defPPr>
            <a:lvl1pPr algn="ctr">
              <a:defRPr sz="2400" b="1" cap="none" spc="0">
                <a:ln w="0"/>
                <a:solidFill>
                  <a:srgbClr val="002060"/>
                </a:solidFill>
                <a:effectLst>
                  <a:outerShdw blurRad="50800" dist="38100" dir="2700000" algn="tl" rotWithShape="0">
                    <a:prstClr val="black">
                      <a:alpha val="40000"/>
                    </a:prstClr>
                  </a:outerShdw>
                </a:effectLst>
              </a:defRPr>
            </a:lvl1pPr>
          </a:lstStyle>
          <a:p>
            <a:r>
              <a:rPr lang="en-US" dirty="0"/>
              <a:t>30-day customer retention rate after their ﬁrst purchase</a:t>
            </a:r>
          </a:p>
        </p:txBody>
      </p:sp>
      <p:pic>
        <p:nvPicPr>
          <p:cNvPr id="29" name="Picture 28">
            <a:extLst>
              <a:ext uri="{FF2B5EF4-FFF2-40B4-BE49-F238E27FC236}">
                <a16:creationId xmlns:a16="http://schemas.microsoft.com/office/drawing/2014/main" id="{B8662489-4298-A17A-BDF2-2C9633F61035}"/>
              </a:ext>
            </a:extLst>
          </p:cNvPr>
          <p:cNvPicPr>
            <a:picLocks noChangeAspect="1"/>
          </p:cNvPicPr>
          <p:nvPr/>
        </p:nvPicPr>
        <p:blipFill>
          <a:blip r:embed="rId3">
            <a:alphaModFix amt="50000"/>
          </a:blip>
          <a:srcRect l="24254" t="15442" r="45603" b="20287"/>
          <a:stretch/>
        </p:blipFill>
        <p:spPr>
          <a:xfrm>
            <a:off x="69779" y="923180"/>
            <a:ext cx="3942734" cy="3536005"/>
          </a:xfrm>
          <a:prstGeom prst="rect">
            <a:avLst/>
          </a:prstGeom>
        </p:spPr>
      </p:pic>
      <p:sp>
        <p:nvSpPr>
          <p:cNvPr id="27" name="TextBox 26">
            <a:extLst>
              <a:ext uri="{FF2B5EF4-FFF2-40B4-BE49-F238E27FC236}">
                <a16:creationId xmlns:a16="http://schemas.microsoft.com/office/drawing/2014/main" id="{D9E13D8D-9B9E-9B97-B144-9AA38233AF4B}"/>
              </a:ext>
            </a:extLst>
          </p:cNvPr>
          <p:cNvSpPr txBox="1"/>
          <p:nvPr/>
        </p:nvSpPr>
        <p:spPr>
          <a:xfrm>
            <a:off x="945545" y="1491920"/>
            <a:ext cx="2576051" cy="2308324"/>
          </a:xfrm>
          <a:prstGeom prst="rect">
            <a:avLst/>
          </a:prstGeom>
          <a:noFill/>
        </p:spPr>
        <p:txBody>
          <a:bodyPr wrap="square" lIns="91440" tIns="45720" rIns="91440" bIns="45720">
            <a:spAutoFit/>
          </a:bodyPr>
          <a:lstStyle>
            <a:defPPr>
              <a:defRPr lang="en-US"/>
            </a:defPPr>
            <a:lvl1pPr algn="ctr">
              <a:defRPr sz="2400" b="1" cap="none" spc="0">
                <a:ln w="0"/>
                <a:solidFill>
                  <a:srgbClr val="002060"/>
                </a:solidFill>
                <a:effectLst>
                  <a:outerShdw blurRad="50800" dist="38100" dir="2700000" algn="tl" rotWithShape="0">
                    <a:prstClr val="black">
                      <a:alpha val="40000"/>
                    </a:prstClr>
                  </a:outerShdw>
                </a:effectLst>
              </a:defRPr>
            </a:lvl1pPr>
          </a:lstStyle>
          <a:p>
            <a:r>
              <a:rPr lang="en-US" dirty="0"/>
              <a:t>Recommend products frequently bought together with Wishlist Items</a:t>
            </a:r>
          </a:p>
        </p:txBody>
      </p:sp>
      <p:pic>
        <p:nvPicPr>
          <p:cNvPr id="31" name="Picture 30">
            <a:extLst>
              <a:ext uri="{FF2B5EF4-FFF2-40B4-BE49-F238E27FC236}">
                <a16:creationId xmlns:a16="http://schemas.microsoft.com/office/drawing/2014/main" id="{59AB3D43-D15D-95D9-AEFF-E0300E49A1DC}"/>
              </a:ext>
            </a:extLst>
          </p:cNvPr>
          <p:cNvPicPr>
            <a:picLocks noChangeAspect="1"/>
          </p:cNvPicPr>
          <p:nvPr/>
        </p:nvPicPr>
        <p:blipFill>
          <a:blip r:embed="rId4">
            <a:alphaModFix amt="50000"/>
          </a:blip>
          <a:srcRect l="24534" t="15055" r="38678" b="17047"/>
          <a:stretch/>
        </p:blipFill>
        <p:spPr>
          <a:xfrm>
            <a:off x="8085851" y="3411761"/>
            <a:ext cx="3743256" cy="3273505"/>
          </a:xfrm>
          <a:prstGeom prst="rect">
            <a:avLst/>
          </a:prstGeom>
        </p:spPr>
      </p:pic>
      <p:sp>
        <p:nvSpPr>
          <p:cNvPr id="37" name="TextBox 36">
            <a:extLst>
              <a:ext uri="{FF2B5EF4-FFF2-40B4-BE49-F238E27FC236}">
                <a16:creationId xmlns:a16="http://schemas.microsoft.com/office/drawing/2014/main" id="{22D1B6CD-CE62-BC0E-858C-098D6A689296}"/>
              </a:ext>
            </a:extLst>
          </p:cNvPr>
          <p:cNvSpPr txBox="1"/>
          <p:nvPr/>
        </p:nvSpPr>
        <p:spPr>
          <a:xfrm>
            <a:off x="8504801" y="4263683"/>
            <a:ext cx="3388394" cy="1569660"/>
          </a:xfrm>
          <a:prstGeom prst="rect">
            <a:avLst/>
          </a:prstGeom>
          <a:noFill/>
        </p:spPr>
        <p:txBody>
          <a:bodyPr wrap="square" lIns="91440" tIns="45720" rIns="91440" bIns="45720">
            <a:spAutoFit/>
          </a:bodyPr>
          <a:lstStyle>
            <a:defPPr>
              <a:defRPr lang="en-US"/>
            </a:defPPr>
            <a:lvl1pPr algn="ctr">
              <a:defRPr sz="2400" b="1" cap="none" spc="0">
                <a:ln w="0"/>
                <a:solidFill>
                  <a:srgbClr val="002060"/>
                </a:solidFill>
                <a:effectLst>
                  <a:outerShdw blurRad="50800" dist="38100" dir="2700000" algn="tl" rotWithShape="0">
                    <a:prstClr val="black">
                      <a:alpha val="40000"/>
                    </a:prstClr>
                  </a:outerShdw>
                </a:effectLst>
              </a:defRPr>
            </a:lvl1pPr>
          </a:lstStyle>
          <a:p>
            <a:r>
              <a:rPr lang="en-US" dirty="0"/>
              <a:t>Customers who have purchased every product in a speciﬁc category.</a:t>
            </a:r>
          </a:p>
        </p:txBody>
      </p:sp>
      <p:pic>
        <p:nvPicPr>
          <p:cNvPr id="39" name="Picture 38">
            <a:extLst>
              <a:ext uri="{FF2B5EF4-FFF2-40B4-BE49-F238E27FC236}">
                <a16:creationId xmlns:a16="http://schemas.microsoft.com/office/drawing/2014/main" id="{294D2536-1C03-886E-2A13-6ADC1FEEB765}"/>
              </a:ext>
            </a:extLst>
          </p:cNvPr>
          <p:cNvPicPr>
            <a:picLocks noChangeAspect="1"/>
          </p:cNvPicPr>
          <p:nvPr/>
        </p:nvPicPr>
        <p:blipFill>
          <a:blip r:embed="rId5">
            <a:alphaModFix amt="50000"/>
          </a:blip>
          <a:srcRect l="24757" t="20090" r="51193" b="28350"/>
          <a:stretch/>
        </p:blipFill>
        <p:spPr>
          <a:xfrm>
            <a:off x="201561" y="4459184"/>
            <a:ext cx="3200400" cy="2398815"/>
          </a:xfrm>
          <a:prstGeom prst="rect">
            <a:avLst/>
          </a:prstGeom>
        </p:spPr>
      </p:pic>
      <p:sp>
        <p:nvSpPr>
          <p:cNvPr id="41" name="TextBox 40">
            <a:extLst>
              <a:ext uri="{FF2B5EF4-FFF2-40B4-BE49-F238E27FC236}">
                <a16:creationId xmlns:a16="http://schemas.microsoft.com/office/drawing/2014/main" id="{ECE9BC64-7DD7-9E44-A541-75D6C556E413}"/>
              </a:ext>
            </a:extLst>
          </p:cNvPr>
          <p:cNvSpPr txBox="1"/>
          <p:nvPr/>
        </p:nvSpPr>
        <p:spPr>
          <a:xfrm>
            <a:off x="1013688" y="4263683"/>
            <a:ext cx="2576052" cy="1200329"/>
          </a:xfrm>
          <a:prstGeom prst="rect">
            <a:avLst/>
          </a:prstGeom>
        </p:spPr>
        <p:txBody>
          <a:bodyPr wrap="square" lIns="91440" tIns="45720" rIns="91440" bIns="45720">
            <a:spAutoFit/>
          </a:bodyPr>
          <a:lstStyle>
            <a:defPPr>
              <a:defRPr lang="en-US"/>
            </a:defPPr>
            <a:lvl1pPr algn="ctr">
              <a:defRPr sz="2400" b="1" cap="none" spc="0">
                <a:ln w="0"/>
                <a:solidFill>
                  <a:srgbClr val="002060"/>
                </a:solidFill>
                <a:effectLst>
                  <a:outerShdw blurRad="50800" dist="38100" dir="2700000" algn="tl" rotWithShape="0">
                    <a:prstClr val="black">
                      <a:alpha val="40000"/>
                    </a:prstClr>
                  </a:outerShdw>
                </a:effectLst>
              </a:defRPr>
            </a:lvl1pPr>
          </a:lstStyle>
          <a:p>
            <a:r>
              <a:rPr lang="en-US" dirty="0"/>
              <a:t>pairs of products commonly bought together </a:t>
            </a:r>
          </a:p>
        </p:txBody>
      </p:sp>
      <p:pic>
        <p:nvPicPr>
          <p:cNvPr id="43" name="Picture 42">
            <a:extLst>
              <a:ext uri="{FF2B5EF4-FFF2-40B4-BE49-F238E27FC236}">
                <a16:creationId xmlns:a16="http://schemas.microsoft.com/office/drawing/2014/main" id="{D76D33C7-4F21-8C46-BEC6-2839C4FFAC10}"/>
              </a:ext>
            </a:extLst>
          </p:cNvPr>
          <p:cNvPicPr>
            <a:picLocks noChangeAspect="1"/>
          </p:cNvPicPr>
          <p:nvPr/>
        </p:nvPicPr>
        <p:blipFill>
          <a:blip r:embed="rId6">
            <a:alphaModFix amt="50000"/>
          </a:blip>
          <a:srcRect l="23490" t="14372" r="34252" b="17188"/>
          <a:stretch/>
        </p:blipFill>
        <p:spPr>
          <a:xfrm>
            <a:off x="4101774" y="181184"/>
            <a:ext cx="3743256" cy="3427255"/>
          </a:xfrm>
          <a:prstGeom prst="rect">
            <a:avLst/>
          </a:prstGeom>
        </p:spPr>
      </p:pic>
      <p:sp>
        <p:nvSpPr>
          <p:cNvPr id="45" name="TextBox 44">
            <a:extLst>
              <a:ext uri="{FF2B5EF4-FFF2-40B4-BE49-F238E27FC236}">
                <a16:creationId xmlns:a16="http://schemas.microsoft.com/office/drawing/2014/main" id="{C51F8510-8E17-2104-AA8C-FE97B2CEA077}"/>
              </a:ext>
            </a:extLst>
          </p:cNvPr>
          <p:cNvSpPr txBox="1"/>
          <p:nvPr/>
        </p:nvSpPr>
        <p:spPr>
          <a:xfrm>
            <a:off x="4861206" y="923180"/>
            <a:ext cx="2647135" cy="1200329"/>
          </a:xfrm>
          <a:prstGeom prst="rect">
            <a:avLst/>
          </a:prstGeom>
          <a:noFill/>
        </p:spPr>
        <p:txBody>
          <a:bodyPr wrap="square" lIns="91440" tIns="45720" rIns="91440" bIns="45720">
            <a:spAutoFit/>
          </a:bodyPr>
          <a:lstStyle>
            <a:defPPr>
              <a:defRPr lang="en-US"/>
            </a:defPPr>
            <a:lvl1pPr algn="ctr">
              <a:defRPr sz="2400" b="1" cap="none" spc="0">
                <a:ln w="0"/>
                <a:solidFill>
                  <a:srgbClr val="002060"/>
                </a:solidFill>
                <a:effectLst>
                  <a:outerShdw blurRad="50800" dist="38100" dir="2700000" algn="tl" rotWithShape="0">
                    <a:prstClr val="black">
                      <a:alpha val="40000"/>
                    </a:prstClr>
                  </a:outerShdw>
                </a:effectLst>
              </a:defRPr>
            </a:lvl1pPr>
          </a:lstStyle>
          <a:p>
            <a:r>
              <a:rPr lang="en-US" dirty="0"/>
              <a:t>Time taken to deliver orders in days</a:t>
            </a:r>
          </a:p>
        </p:txBody>
      </p:sp>
      <p:pic>
        <p:nvPicPr>
          <p:cNvPr id="47" name="Picture 46">
            <a:extLst>
              <a:ext uri="{FF2B5EF4-FFF2-40B4-BE49-F238E27FC236}">
                <a16:creationId xmlns:a16="http://schemas.microsoft.com/office/drawing/2014/main" id="{86A98116-2507-76D6-40BB-BB8F2EBD2A66}"/>
              </a:ext>
            </a:extLst>
          </p:cNvPr>
          <p:cNvPicPr>
            <a:picLocks noChangeAspect="1"/>
          </p:cNvPicPr>
          <p:nvPr/>
        </p:nvPicPr>
        <p:blipFill>
          <a:blip r:embed="rId7">
            <a:alphaModFix amt="50000"/>
          </a:blip>
          <a:srcRect l="24127" t="16774" r="32910" b="24788"/>
          <a:stretch/>
        </p:blipFill>
        <p:spPr>
          <a:xfrm>
            <a:off x="4012513" y="3705670"/>
            <a:ext cx="4251467" cy="2917603"/>
          </a:xfrm>
          <a:prstGeom prst="rect">
            <a:avLst/>
          </a:prstGeom>
        </p:spPr>
      </p:pic>
      <p:sp>
        <p:nvSpPr>
          <p:cNvPr id="49" name="TextBox 48">
            <a:extLst>
              <a:ext uri="{FF2B5EF4-FFF2-40B4-BE49-F238E27FC236}">
                <a16:creationId xmlns:a16="http://schemas.microsoft.com/office/drawing/2014/main" id="{FD247D9E-1EFF-3A14-BE6C-F89AEE14306C}"/>
              </a:ext>
            </a:extLst>
          </p:cNvPr>
          <p:cNvSpPr txBox="1"/>
          <p:nvPr/>
        </p:nvSpPr>
        <p:spPr>
          <a:xfrm>
            <a:off x="4388071" y="4459184"/>
            <a:ext cx="3087228" cy="830997"/>
          </a:xfrm>
          <a:prstGeom prst="rect">
            <a:avLst/>
          </a:prstGeom>
          <a:noFill/>
        </p:spPr>
        <p:txBody>
          <a:bodyPr wrap="square" lIns="91440" tIns="45720" rIns="91440" bIns="45720">
            <a:spAutoFit/>
          </a:bodyPr>
          <a:lstStyle>
            <a:defPPr>
              <a:defRPr lang="en-US"/>
            </a:defPPr>
            <a:lvl1pPr algn="ctr">
              <a:defRPr sz="2400" b="1" cap="none" spc="0">
                <a:ln w="0"/>
                <a:solidFill>
                  <a:srgbClr val="002060"/>
                </a:solidFill>
                <a:effectLst>
                  <a:outerShdw blurRad="50800" dist="38100" dir="2700000" algn="tl" rotWithShape="0">
                    <a:prstClr val="black">
                      <a:alpha val="40000"/>
                    </a:prstClr>
                  </a:outerShdw>
                </a:effectLst>
              </a:defRPr>
            </a:lvl1pPr>
          </a:lstStyle>
          <a:p>
            <a:r>
              <a:rPr lang="en-US" dirty="0"/>
              <a:t> 30-day moving average</a:t>
            </a:r>
          </a:p>
        </p:txBody>
      </p:sp>
      <p:sp>
        <p:nvSpPr>
          <p:cNvPr id="2" name="Date Placeholder 1">
            <a:extLst>
              <a:ext uri="{FF2B5EF4-FFF2-40B4-BE49-F238E27FC236}">
                <a16:creationId xmlns:a16="http://schemas.microsoft.com/office/drawing/2014/main" id="{1BBFCAB0-8BBC-984A-ED42-9013654A3F36}"/>
              </a:ext>
            </a:extLst>
          </p:cNvPr>
          <p:cNvSpPr>
            <a:spLocks noGrp="1"/>
          </p:cNvSpPr>
          <p:nvPr>
            <p:ph type="dt" sz="half" idx="10"/>
          </p:nvPr>
        </p:nvSpPr>
        <p:spPr/>
        <p:txBody>
          <a:bodyPr/>
          <a:lstStyle/>
          <a:p>
            <a:fld id="{2DF4705C-3F26-4845-94C3-1EE892695896}" type="datetime1">
              <a:rPr lang="en-US" smtClean="0"/>
              <a:t>5/23/2025</a:t>
            </a:fld>
            <a:endParaRPr lang="en-US"/>
          </a:p>
        </p:txBody>
      </p:sp>
    </p:spTree>
    <p:extLst>
      <p:ext uri="{BB962C8B-B14F-4D97-AF65-F5344CB8AC3E}">
        <p14:creationId xmlns:p14="http://schemas.microsoft.com/office/powerpoint/2010/main" val="34979312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anim calcmode="lin" valueType="num">
                                      <p:cBhvr>
                                        <p:cTn id="23" dur="1000" fill="hold"/>
                                        <p:tgtEl>
                                          <p:spTgt spid="45"/>
                                        </p:tgtEl>
                                        <p:attrNameLst>
                                          <p:attrName>ppt_x</p:attrName>
                                        </p:attrNameLst>
                                      </p:cBhvr>
                                      <p:tavLst>
                                        <p:tav tm="0">
                                          <p:val>
                                            <p:strVal val="#ppt_x"/>
                                          </p:val>
                                        </p:tav>
                                        <p:tav tm="100000">
                                          <p:val>
                                            <p:strVal val="#ppt_x"/>
                                          </p:val>
                                        </p:tav>
                                      </p:tavLst>
                                    </p:anim>
                                    <p:anim calcmode="lin" valueType="num">
                                      <p:cBhvr>
                                        <p:cTn id="24" dur="1000" fill="hold"/>
                                        <p:tgtEl>
                                          <p:spTgt spid="4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1000"/>
                                        <p:tgtEl>
                                          <p:spTgt spid="41"/>
                                        </p:tgtEl>
                                      </p:cBhvr>
                                    </p:animEffect>
                                    <p:anim calcmode="lin" valueType="num">
                                      <p:cBhvr>
                                        <p:cTn id="40" dur="1000" fill="hold"/>
                                        <p:tgtEl>
                                          <p:spTgt spid="41"/>
                                        </p:tgtEl>
                                        <p:attrNameLst>
                                          <p:attrName>ppt_x</p:attrName>
                                        </p:attrNameLst>
                                      </p:cBhvr>
                                      <p:tavLst>
                                        <p:tav tm="0">
                                          <p:val>
                                            <p:strVal val="#ppt_x"/>
                                          </p:val>
                                        </p:tav>
                                        <p:tav tm="100000">
                                          <p:val>
                                            <p:strVal val="#ppt_x"/>
                                          </p:val>
                                        </p:tav>
                                      </p:tavLst>
                                    </p:anim>
                                    <p:anim calcmode="lin" valueType="num">
                                      <p:cBhvr>
                                        <p:cTn id="41" dur="1000" fill="hold"/>
                                        <p:tgtEl>
                                          <p:spTgt spid="4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1000"/>
                                        <p:tgtEl>
                                          <p:spTgt spid="39"/>
                                        </p:tgtEl>
                                      </p:cBhvr>
                                    </p:animEffect>
                                    <p:anim calcmode="lin" valueType="num">
                                      <p:cBhvr>
                                        <p:cTn id="45" dur="1000" fill="hold"/>
                                        <p:tgtEl>
                                          <p:spTgt spid="39"/>
                                        </p:tgtEl>
                                        <p:attrNameLst>
                                          <p:attrName>ppt_x</p:attrName>
                                        </p:attrNameLst>
                                      </p:cBhvr>
                                      <p:tavLst>
                                        <p:tav tm="0">
                                          <p:val>
                                            <p:strVal val="#ppt_x"/>
                                          </p:val>
                                        </p:tav>
                                        <p:tav tm="100000">
                                          <p:val>
                                            <p:strVal val="#ppt_x"/>
                                          </p:val>
                                        </p:tav>
                                      </p:tavLst>
                                    </p:anim>
                                    <p:anim calcmode="lin" valueType="num">
                                      <p:cBhvr>
                                        <p:cTn id="46" dur="1000" fill="hold"/>
                                        <p:tgtEl>
                                          <p:spTgt spid="3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1000"/>
                                        <p:tgtEl>
                                          <p:spTgt spid="47"/>
                                        </p:tgtEl>
                                      </p:cBhvr>
                                    </p:animEffect>
                                    <p:anim calcmode="lin" valueType="num">
                                      <p:cBhvr>
                                        <p:cTn id="50" dur="1000" fill="hold"/>
                                        <p:tgtEl>
                                          <p:spTgt spid="47"/>
                                        </p:tgtEl>
                                        <p:attrNameLst>
                                          <p:attrName>ppt_x</p:attrName>
                                        </p:attrNameLst>
                                      </p:cBhvr>
                                      <p:tavLst>
                                        <p:tav tm="0">
                                          <p:val>
                                            <p:strVal val="#ppt_x"/>
                                          </p:val>
                                        </p:tav>
                                        <p:tav tm="100000">
                                          <p:val>
                                            <p:strVal val="#ppt_x"/>
                                          </p:val>
                                        </p:tav>
                                      </p:tavLst>
                                    </p:anim>
                                    <p:anim calcmode="lin" valueType="num">
                                      <p:cBhvr>
                                        <p:cTn id="51" dur="1000" fill="hold"/>
                                        <p:tgtEl>
                                          <p:spTgt spid="4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1000"/>
                                        <p:tgtEl>
                                          <p:spTgt spid="49"/>
                                        </p:tgtEl>
                                      </p:cBhvr>
                                    </p:animEffect>
                                    <p:anim calcmode="lin" valueType="num">
                                      <p:cBhvr>
                                        <p:cTn id="55" dur="1000" fill="hold"/>
                                        <p:tgtEl>
                                          <p:spTgt spid="49"/>
                                        </p:tgtEl>
                                        <p:attrNameLst>
                                          <p:attrName>ppt_x</p:attrName>
                                        </p:attrNameLst>
                                      </p:cBhvr>
                                      <p:tavLst>
                                        <p:tav tm="0">
                                          <p:val>
                                            <p:strVal val="#ppt_x"/>
                                          </p:val>
                                        </p:tav>
                                        <p:tav tm="100000">
                                          <p:val>
                                            <p:strVal val="#ppt_x"/>
                                          </p:val>
                                        </p:tav>
                                      </p:tavLst>
                                    </p:anim>
                                    <p:anim calcmode="lin" valueType="num">
                                      <p:cBhvr>
                                        <p:cTn id="56" dur="1000" fill="hold"/>
                                        <p:tgtEl>
                                          <p:spTgt spid="4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0"/>
                                        <p:tgtEl>
                                          <p:spTgt spid="37"/>
                                        </p:tgtEl>
                                      </p:cBhvr>
                                    </p:animEffect>
                                    <p:anim calcmode="lin" valueType="num">
                                      <p:cBhvr>
                                        <p:cTn id="60" dur="1000" fill="hold"/>
                                        <p:tgtEl>
                                          <p:spTgt spid="37"/>
                                        </p:tgtEl>
                                        <p:attrNameLst>
                                          <p:attrName>ppt_x</p:attrName>
                                        </p:attrNameLst>
                                      </p:cBhvr>
                                      <p:tavLst>
                                        <p:tav tm="0">
                                          <p:val>
                                            <p:strVal val="#ppt_x"/>
                                          </p:val>
                                        </p:tav>
                                        <p:tav tm="100000">
                                          <p:val>
                                            <p:strVal val="#ppt_x"/>
                                          </p:val>
                                        </p:tav>
                                      </p:tavLst>
                                    </p:anim>
                                    <p:anim calcmode="lin" valueType="num">
                                      <p:cBhvr>
                                        <p:cTn id="61" dur="1000" fill="hold"/>
                                        <p:tgtEl>
                                          <p:spTgt spid="37"/>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anim calcmode="lin" valueType="num">
                                      <p:cBhvr>
                                        <p:cTn id="65" dur="1000" fill="hold"/>
                                        <p:tgtEl>
                                          <p:spTgt spid="31"/>
                                        </p:tgtEl>
                                        <p:attrNameLst>
                                          <p:attrName>ppt_x</p:attrName>
                                        </p:attrNameLst>
                                      </p:cBhvr>
                                      <p:tavLst>
                                        <p:tav tm="0">
                                          <p:val>
                                            <p:strVal val="#ppt_x"/>
                                          </p:val>
                                        </p:tav>
                                        <p:tav tm="100000">
                                          <p:val>
                                            <p:strVal val="#ppt_x"/>
                                          </p:val>
                                        </p:tav>
                                      </p:tavLst>
                                    </p:anim>
                                    <p:anim calcmode="lin" valueType="num">
                                      <p:cBhvr>
                                        <p:cTn id="6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37" grpId="0"/>
      <p:bldP spid="41" grpId="0"/>
      <p:bldP spid="45" grpId="0"/>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7322C9-4E25-3E20-2304-4F5E5560DC57}"/>
            </a:ext>
          </a:extLst>
        </p:cNvPr>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D0A348B8-3F2F-474A-A276-9C9066176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0" name="Picture 9" descr="A screenshot of a computer screen&#10;&#10;AI-generated content may be incorrect.">
            <a:extLst>
              <a:ext uri="{FF2B5EF4-FFF2-40B4-BE49-F238E27FC236}">
                <a16:creationId xmlns:a16="http://schemas.microsoft.com/office/drawing/2014/main" id="{218B6C8E-E898-7A49-6C51-4E6EDEEAE41E}"/>
              </a:ext>
            </a:extLst>
          </p:cNvPr>
          <p:cNvPicPr>
            <a:picLocks noChangeAspect="1"/>
          </p:cNvPicPr>
          <p:nvPr/>
        </p:nvPicPr>
        <p:blipFill>
          <a:blip r:embed="rId3"/>
          <a:srcRect t="11376" b="14366"/>
          <a:stretch>
            <a:fillRect/>
          </a:stretch>
        </p:blipFill>
        <p:spPr>
          <a:xfrm>
            <a:off x="20" y="1"/>
            <a:ext cx="12191980" cy="6857999"/>
          </a:xfrm>
          <a:prstGeom prst="rect">
            <a:avLst/>
          </a:prstGeom>
        </p:spPr>
      </p:pic>
      <p:grpSp>
        <p:nvGrpSpPr>
          <p:cNvPr id="76" name="Group 75">
            <a:extLst>
              <a:ext uri="{FF2B5EF4-FFF2-40B4-BE49-F238E27FC236}">
                <a16:creationId xmlns:a16="http://schemas.microsoft.com/office/drawing/2014/main" id="{46400ECE-9877-489B-9D66-A71DE0575C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8" name="Straight Connector 17">
              <a:extLst>
                <a:ext uri="{FF2B5EF4-FFF2-40B4-BE49-F238E27FC236}">
                  <a16:creationId xmlns:a16="http://schemas.microsoft.com/office/drawing/2014/main" id="{81A5D329-D649-4E9F-8096-A2ACE125E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A92DB4E-8447-45DB-9823-5CFC7C66C5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D5DFBD-BCEC-48CF-808D-F7E1C14047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1903FC-FD80-4FBD-AA8A-C2193BC9C3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9D55ECC-9F8E-4CA7-B6E4-B16810D9AF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8B70EC0-20B9-4B4E-92A9-EC13F4DF03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E75303-322B-4EE7-823D-F77D7EF54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9F1C7D3-2BCC-49A7-B6F7-5A186ADDD8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F4F36A6-486F-4AD6-9A4D-8287F046B8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B7EBF09-A754-4C44-A040-2B439F27D0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D6C4580-856F-4186-B589-28D864BB53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08157-3585-4AB1-9749-F9A67F988B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946DFD7-0F51-48C5-A9D1-6792FFC26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8CB18E0-7882-4E21-9A48-1A54F4445F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9A3F90D-FBDD-4CF7-872C-040EF58676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74E87E7-02B5-4FD8-866D-A8F25F5DD8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F573020-73D6-4060-BFD2-F0A63261C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2C3845D-5E59-4D90-9D5C-76ED34F4EF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3B5D9CF-B022-4B61-84CC-9CE47428D4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FA28D78-4A5A-40AC-8EA0-AE36CD6A3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FD55823-36C9-47C0-B8B3-7BA814BE0B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63E8057-634C-41C8-9352-31517F5529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4380C6A-DAC6-4C80-A2B1-341AD173F0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0C73B68-20DB-4B0D-BDFC-46D2E2DFA3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5C3543E-8CC7-4D2C-A1B6-3260366B70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FA75029-DAD3-4FA3-9603-6CF2C96C2A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9E0D540-01C4-47A7-8F32-603003412B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CD20989-6E8E-45DA-81C2-E2615D8DB1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F5210F8-5C9F-47B3-B18D-EA0DDAFE81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0670A10-674D-4A17-9F65-1BFD98FF7C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436A5B2-61EC-401D-8CCC-7C2CE96F1D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8606225D-3AFB-411A-A409-9199957FC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rgbClr val="000000">
                  <a:alpha val="30000"/>
                </a:srgbClr>
              </a:gs>
              <a:gs pos="80000">
                <a:srgbClr val="000000">
                  <a:alpha val="15000"/>
                </a:srgbClr>
              </a:gs>
              <a:gs pos="0">
                <a:srgbClr val="000000">
                  <a:alpha val="0"/>
                </a:srgbClr>
              </a:gs>
              <a:gs pos="20000">
                <a:srgbClr val="000000">
                  <a:alpha val="15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B5E9F8-A44E-31C6-EABF-F61495E6A7F4}"/>
              </a:ext>
            </a:extLst>
          </p:cNvPr>
          <p:cNvSpPr>
            <a:spLocks noGrp="1"/>
          </p:cNvSpPr>
          <p:nvPr>
            <p:ph type="ctrTitle"/>
          </p:nvPr>
        </p:nvSpPr>
        <p:spPr>
          <a:xfrm>
            <a:off x="1182775" y="1800353"/>
            <a:ext cx="9820188" cy="1628647"/>
          </a:xfrm>
        </p:spPr>
        <p:txBody>
          <a:bodyPr>
            <a:normAutofit/>
          </a:bodyPr>
          <a:lstStyle/>
          <a:p>
            <a:pPr algn="ctr">
              <a:lnSpc>
                <a:spcPct val="90000"/>
              </a:lnSpc>
            </a:pPr>
            <a:r>
              <a:rPr lang="en-US" b="1" dirty="0">
                <a:solidFill>
                  <a:schemeClr val="tx1"/>
                </a:solidFill>
                <a:effectLst>
                  <a:outerShdw blurRad="38100" dist="38100" dir="2700000" algn="tl">
                    <a:srgbClr val="000000">
                      <a:alpha val="43137"/>
                    </a:srgbClr>
                  </a:outerShdw>
                </a:effectLst>
              </a:rPr>
              <a:t>Import SQL Queries </a:t>
            </a:r>
            <a:br>
              <a:rPr lang="en-US" b="1" dirty="0">
                <a:solidFill>
                  <a:schemeClr val="tx1"/>
                </a:solidFill>
                <a:effectLst>
                  <a:outerShdw blurRad="38100" dist="38100" dir="2700000" algn="tl">
                    <a:srgbClr val="000000">
                      <a:alpha val="43137"/>
                    </a:srgbClr>
                  </a:outerShdw>
                </a:effectLst>
              </a:rPr>
            </a:br>
            <a:r>
              <a:rPr lang="en-US" b="1" dirty="0">
                <a:solidFill>
                  <a:schemeClr val="tx1"/>
                </a:solidFill>
                <a:effectLst>
                  <a:outerShdw blurRad="38100" dist="38100" dir="2700000" algn="tl">
                    <a:srgbClr val="000000">
                      <a:alpha val="43137"/>
                    </a:srgbClr>
                  </a:outerShdw>
                </a:effectLst>
              </a:rPr>
              <a:t>into PowerBi</a:t>
            </a:r>
          </a:p>
        </p:txBody>
      </p:sp>
      <p:sp>
        <p:nvSpPr>
          <p:cNvPr id="3" name="Date Placeholder 2">
            <a:extLst>
              <a:ext uri="{FF2B5EF4-FFF2-40B4-BE49-F238E27FC236}">
                <a16:creationId xmlns:a16="http://schemas.microsoft.com/office/drawing/2014/main" id="{E00174E4-1426-ED97-1361-A6E04553D1BC}"/>
              </a:ext>
            </a:extLst>
          </p:cNvPr>
          <p:cNvSpPr>
            <a:spLocks noGrp="1"/>
          </p:cNvSpPr>
          <p:nvPr>
            <p:ph type="dt" sz="half" idx="10"/>
          </p:nvPr>
        </p:nvSpPr>
        <p:spPr/>
        <p:txBody>
          <a:bodyPr/>
          <a:lstStyle/>
          <a:p>
            <a:fld id="{761AAE45-7E94-48ED-AC18-7687B33C6A6E}" type="datetime1">
              <a:rPr lang="en-US" smtClean="0"/>
              <a:t>5/23/2025</a:t>
            </a:fld>
            <a:endParaRPr lang="en-US"/>
          </a:p>
        </p:txBody>
      </p:sp>
    </p:spTree>
    <p:extLst>
      <p:ext uri="{BB962C8B-B14F-4D97-AF65-F5344CB8AC3E}">
        <p14:creationId xmlns:p14="http://schemas.microsoft.com/office/powerpoint/2010/main" val="3315232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079" y="1082450"/>
            <a:ext cx="10325000" cy="923331"/>
          </a:xfrm>
        </p:spPr>
        <p:txBody>
          <a:bodyPr vert="horz" lIns="91440" tIns="45720" rIns="91440" bIns="45720" rtlCol="0" anchor="b">
            <a:normAutofit/>
          </a:bodyPr>
          <a:lstStyle/>
          <a:p>
            <a:r>
              <a:rPr lang="en-US" sz="4000" b="1" dirty="0">
                <a:solidFill>
                  <a:srgbClr val="0070C0"/>
                </a:solidFill>
                <a:effectLst>
                  <a:reflection blurRad="6350" stA="55000" endA="300" endPos="45500" dir="5400000" sy="-100000" algn="bl" rotWithShape="0"/>
                </a:effectLst>
              </a:rPr>
              <a:t>Introduction</a:t>
            </a:r>
          </a:p>
        </p:txBody>
      </p:sp>
      <p:sp>
        <p:nvSpPr>
          <p:cNvPr id="4" name="TextBox 3">
            <a:extLst>
              <a:ext uri="{FF2B5EF4-FFF2-40B4-BE49-F238E27FC236}">
                <a16:creationId xmlns:a16="http://schemas.microsoft.com/office/drawing/2014/main" id="{8F3F46B2-7C76-9749-5350-B3ADD0C8CA44}"/>
              </a:ext>
            </a:extLst>
          </p:cNvPr>
          <p:cNvSpPr txBox="1"/>
          <p:nvPr/>
        </p:nvSpPr>
        <p:spPr>
          <a:xfrm>
            <a:off x="69779" y="217405"/>
            <a:ext cx="2871639" cy="923330"/>
          </a:xfrm>
          <a:prstGeom prst="rect">
            <a:avLst/>
          </a:prstGeom>
          <a:noFill/>
        </p:spPr>
        <p:txBody>
          <a:bodyPr wrap="square">
            <a:spAutoFit/>
          </a:bodyPr>
          <a:lstStyle/>
          <a:p>
            <a:r>
              <a:rPr lang="en-US" sz="54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Python</a:t>
            </a:r>
          </a:p>
        </p:txBody>
      </p:sp>
      <p:graphicFrame>
        <p:nvGraphicFramePr>
          <p:cNvPr id="5" name="Diagram 4">
            <a:extLst>
              <a:ext uri="{FF2B5EF4-FFF2-40B4-BE49-F238E27FC236}">
                <a16:creationId xmlns:a16="http://schemas.microsoft.com/office/drawing/2014/main" id="{0504F11E-BB31-D06C-2981-12D39764DF05}"/>
              </a:ext>
            </a:extLst>
          </p:cNvPr>
          <p:cNvGraphicFramePr/>
          <p:nvPr>
            <p:extLst>
              <p:ext uri="{D42A27DB-BD31-4B8C-83A1-F6EECF244321}">
                <p14:modId xmlns:p14="http://schemas.microsoft.com/office/powerpoint/2010/main" val="3612828754"/>
              </p:ext>
            </p:extLst>
          </p:nvPr>
        </p:nvGraphicFramePr>
        <p:xfrm>
          <a:off x="691079" y="2076743"/>
          <a:ext cx="11009309" cy="46780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49E886B3-8052-0C32-DDB3-DF5FE845BC55}"/>
              </a:ext>
            </a:extLst>
          </p:cNvPr>
          <p:cNvSpPr>
            <a:spLocks noGrp="1"/>
          </p:cNvSpPr>
          <p:nvPr>
            <p:ph type="dt" sz="half" idx="10"/>
          </p:nvPr>
        </p:nvSpPr>
        <p:spPr/>
        <p:txBody>
          <a:bodyPr/>
          <a:lstStyle/>
          <a:p>
            <a:fld id="{BB87E2D0-8998-4673-8010-9469368A78F9}" type="datetime1">
              <a:rPr lang="en-US" smtClean="0"/>
              <a:t>5/23/2025</a:t>
            </a:fld>
            <a:endParaRPr lang="en-US"/>
          </a:p>
        </p:txBody>
      </p:sp>
    </p:spTree>
    <p:extLst>
      <p:ext uri="{BB962C8B-B14F-4D97-AF65-F5344CB8AC3E}">
        <p14:creationId xmlns:p14="http://schemas.microsoft.com/office/powerpoint/2010/main" val="32109501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043" y="765280"/>
            <a:ext cx="3172998" cy="1328991"/>
          </a:xfrm>
        </p:spPr>
        <p:txBody>
          <a:bodyPr vert="horz" lIns="91440" tIns="45720" rIns="91440" bIns="45720" rtlCol="0" anchor="b">
            <a:normAutofit/>
          </a:bodyPr>
          <a:lstStyle/>
          <a:p>
            <a:r>
              <a:rPr lang="en-US" sz="4000" b="1" dirty="0">
                <a:solidFill>
                  <a:srgbClr val="0070C0"/>
                </a:solidFill>
                <a:effectLst>
                  <a:reflection blurRad="6350" stA="55000" endA="300" endPos="45500" dir="5400000" sy="-100000" algn="bl" rotWithShape="0"/>
                </a:effectLst>
              </a:rPr>
              <a:t>ETL Process</a:t>
            </a:r>
          </a:p>
        </p:txBody>
      </p:sp>
      <p:sp>
        <p:nvSpPr>
          <p:cNvPr id="4" name="TextBox 3">
            <a:extLst>
              <a:ext uri="{FF2B5EF4-FFF2-40B4-BE49-F238E27FC236}">
                <a16:creationId xmlns:a16="http://schemas.microsoft.com/office/drawing/2014/main" id="{7541A912-0E80-FC2D-96B1-4FBCE07EE251}"/>
              </a:ext>
            </a:extLst>
          </p:cNvPr>
          <p:cNvSpPr txBox="1"/>
          <p:nvPr/>
        </p:nvSpPr>
        <p:spPr>
          <a:xfrm>
            <a:off x="69779" y="217405"/>
            <a:ext cx="2871639" cy="923330"/>
          </a:xfrm>
          <a:prstGeom prst="rect">
            <a:avLst/>
          </a:prstGeom>
          <a:noFill/>
        </p:spPr>
        <p:txBody>
          <a:bodyPr wrap="square">
            <a:spAutoFit/>
          </a:bodyPr>
          <a:lstStyle/>
          <a:p>
            <a:r>
              <a:rPr lang="en-US" sz="54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Python</a:t>
            </a:r>
          </a:p>
        </p:txBody>
      </p:sp>
      <p:graphicFrame>
        <p:nvGraphicFramePr>
          <p:cNvPr id="5" name="Diagram 4">
            <a:extLst>
              <a:ext uri="{FF2B5EF4-FFF2-40B4-BE49-F238E27FC236}">
                <a16:creationId xmlns:a16="http://schemas.microsoft.com/office/drawing/2014/main" id="{131723B1-74DF-AD9A-DB65-738E64D5B2DD}"/>
              </a:ext>
            </a:extLst>
          </p:cNvPr>
          <p:cNvGraphicFramePr/>
          <p:nvPr>
            <p:extLst>
              <p:ext uri="{D42A27DB-BD31-4B8C-83A1-F6EECF244321}">
                <p14:modId xmlns:p14="http://schemas.microsoft.com/office/powerpoint/2010/main" val="17016174"/>
              </p:ext>
            </p:extLst>
          </p:nvPr>
        </p:nvGraphicFramePr>
        <p:xfrm>
          <a:off x="3709875" y="217405"/>
          <a:ext cx="7977239" cy="3524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EEED71A7-054B-D41A-A972-775B6C566E17}"/>
              </a:ext>
            </a:extLst>
          </p:cNvPr>
          <p:cNvSpPr txBox="1"/>
          <p:nvPr/>
        </p:nvSpPr>
        <p:spPr>
          <a:xfrm>
            <a:off x="652043" y="2897748"/>
            <a:ext cx="6115664" cy="707886"/>
          </a:xfrm>
          <a:prstGeom prst="rect">
            <a:avLst/>
          </a:prstGeom>
        </p:spPr>
        <p:txBody>
          <a:bodyPr vert="horz" lIns="91440" tIns="45720" rIns="91440" bIns="45720" rtlCol="0" anchor="b">
            <a:normAutofit/>
          </a:bodyPr>
          <a:lstStyle>
            <a:lvl1pPr defTabSz="914400">
              <a:lnSpc>
                <a:spcPct val="100000"/>
              </a:lnSpc>
              <a:spcBef>
                <a:spcPct val="0"/>
              </a:spcBef>
              <a:buNone/>
              <a:defRPr sz="4000" b="1">
                <a:solidFill>
                  <a:srgbClr val="0070C0"/>
                </a:solidFill>
                <a:effectLst>
                  <a:reflection blurRad="6350" stA="55000" endA="300" endPos="45500" dir="5400000" sy="-100000" algn="bl" rotWithShape="0"/>
                </a:effectLst>
                <a:latin typeface="+mj-lt"/>
                <a:ea typeface="+mj-ea"/>
                <a:cs typeface="+mj-cs"/>
              </a:defRPr>
            </a:lvl1pPr>
          </a:lstStyle>
          <a:p>
            <a:r>
              <a:rPr lang="en-US" dirty="0"/>
              <a:t>Sales Forecasting</a:t>
            </a:r>
          </a:p>
        </p:txBody>
      </p:sp>
      <p:graphicFrame>
        <p:nvGraphicFramePr>
          <p:cNvPr id="8" name="Diagram 7">
            <a:extLst>
              <a:ext uri="{FF2B5EF4-FFF2-40B4-BE49-F238E27FC236}">
                <a16:creationId xmlns:a16="http://schemas.microsoft.com/office/drawing/2014/main" id="{FEB5BD60-8F85-B109-41FA-BF380BD673A8}"/>
              </a:ext>
            </a:extLst>
          </p:cNvPr>
          <p:cNvGraphicFramePr/>
          <p:nvPr>
            <p:extLst>
              <p:ext uri="{D42A27DB-BD31-4B8C-83A1-F6EECF244321}">
                <p14:modId xmlns:p14="http://schemas.microsoft.com/office/powerpoint/2010/main" val="155997151"/>
              </p:ext>
            </p:extLst>
          </p:nvPr>
        </p:nvGraphicFramePr>
        <p:xfrm>
          <a:off x="7046584" y="2643632"/>
          <a:ext cx="4919273" cy="41209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9" name="Picture 8">
            <a:extLst>
              <a:ext uri="{FF2B5EF4-FFF2-40B4-BE49-F238E27FC236}">
                <a16:creationId xmlns:a16="http://schemas.microsoft.com/office/drawing/2014/main" id="{FC8B9DC4-AE17-19D1-CA43-635992E4F9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779" y="4135709"/>
            <a:ext cx="6976806" cy="2505829"/>
          </a:xfrm>
          <a:prstGeom prst="rect">
            <a:avLst/>
          </a:prstGeom>
        </p:spPr>
      </p:pic>
      <p:sp>
        <p:nvSpPr>
          <p:cNvPr id="3" name="Date Placeholder 2">
            <a:extLst>
              <a:ext uri="{FF2B5EF4-FFF2-40B4-BE49-F238E27FC236}">
                <a16:creationId xmlns:a16="http://schemas.microsoft.com/office/drawing/2014/main" id="{EF0A70E3-5876-7A28-ABB5-158920D487D8}"/>
              </a:ext>
            </a:extLst>
          </p:cNvPr>
          <p:cNvSpPr>
            <a:spLocks noGrp="1"/>
          </p:cNvSpPr>
          <p:nvPr>
            <p:ph type="dt" sz="half" idx="10"/>
          </p:nvPr>
        </p:nvSpPr>
        <p:spPr/>
        <p:txBody>
          <a:bodyPr/>
          <a:lstStyle/>
          <a:p>
            <a:fld id="{EC252317-AD5C-42A2-AF58-38DFE8ABFE27}" type="datetime1">
              <a:rPr lang="en-US" smtClean="0"/>
              <a:t>5/23/2025</a:t>
            </a:fld>
            <a:endParaRPr lang="en-US"/>
          </a:p>
        </p:txBody>
      </p:sp>
    </p:spTree>
    <p:extLst>
      <p:ext uri="{BB962C8B-B14F-4D97-AF65-F5344CB8AC3E}">
        <p14:creationId xmlns:p14="http://schemas.microsoft.com/office/powerpoint/2010/main" val="268656728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544" y="561769"/>
            <a:ext cx="10515600" cy="974278"/>
          </a:xfrm>
        </p:spPr>
        <p:txBody>
          <a:bodyPr vert="horz" lIns="91440" tIns="45720" rIns="91440" bIns="45720" rtlCol="0" anchor="b">
            <a:normAutofit/>
          </a:bodyPr>
          <a:lstStyle/>
          <a:p>
            <a:r>
              <a:rPr lang="en-US" sz="4000" b="1" dirty="0">
                <a:solidFill>
                  <a:srgbClr val="0070C0"/>
                </a:solidFill>
                <a:effectLst>
                  <a:reflection blurRad="6350" stA="55000" endA="300" endPos="45500" dir="5400000" sy="-100000" algn="bl" rotWithShape="0"/>
                </a:effectLst>
              </a:rPr>
              <a:t>Customer Segmentation</a:t>
            </a:r>
          </a:p>
        </p:txBody>
      </p:sp>
      <p:sp>
        <p:nvSpPr>
          <p:cNvPr id="4" name="TextBox 3">
            <a:extLst>
              <a:ext uri="{FF2B5EF4-FFF2-40B4-BE49-F238E27FC236}">
                <a16:creationId xmlns:a16="http://schemas.microsoft.com/office/drawing/2014/main" id="{8D7B26C7-CB0D-AEDE-AC3E-7CE327DE09F0}"/>
              </a:ext>
            </a:extLst>
          </p:cNvPr>
          <p:cNvSpPr txBox="1"/>
          <p:nvPr/>
        </p:nvSpPr>
        <p:spPr>
          <a:xfrm>
            <a:off x="69779" y="10932"/>
            <a:ext cx="2871639" cy="923330"/>
          </a:xfrm>
          <a:prstGeom prst="rect">
            <a:avLst/>
          </a:prstGeom>
          <a:noFill/>
        </p:spPr>
        <p:txBody>
          <a:bodyPr wrap="square">
            <a:spAutoFit/>
          </a:bodyPr>
          <a:lstStyle/>
          <a:p>
            <a:r>
              <a:rPr lang="en-US" sz="54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Python</a:t>
            </a:r>
          </a:p>
        </p:txBody>
      </p:sp>
      <p:graphicFrame>
        <p:nvGraphicFramePr>
          <p:cNvPr id="15" name="Diagram 14">
            <a:extLst>
              <a:ext uri="{FF2B5EF4-FFF2-40B4-BE49-F238E27FC236}">
                <a16:creationId xmlns:a16="http://schemas.microsoft.com/office/drawing/2014/main" id="{30D57F09-F7D9-E6C8-0329-D00510AF7DCE}"/>
              </a:ext>
            </a:extLst>
          </p:cNvPr>
          <p:cNvGraphicFramePr/>
          <p:nvPr>
            <p:extLst>
              <p:ext uri="{D42A27DB-BD31-4B8C-83A1-F6EECF244321}">
                <p14:modId xmlns:p14="http://schemas.microsoft.com/office/powerpoint/2010/main" val="2638325483"/>
              </p:ext>
            </p:extLst>
          </p:nvPr>
        </p:nvGraphicFramePr>
        <p:xfrm>
          <a:off x="7305369" y="-38683"/>
          <a:ext cx="4599334" cy="45320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 name="Picture 18" descr="A pie chart with text&#10;&#10;AI-generated content may be incorrect.">
            <a:extLst>
              <a:ext uri="{FF2B5EF4-FFF2-40B4-BE49-F238E27FC236}">
                <a16:creationId xmlns:a16="http://schemas.microsoft.com/office/drawing/2014/main" id="{0304E91D-CC8D-88BE-A7C2-ED7F55641A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7298" y="1664158"/>
            <a:ext cx="3957302" cy="2080675"/>
          </a:xfrm>
          <a:prstGeom prst="rect">
            <a:avLst/>
          </a:prstGeom>
        </p:spPr>
      </p:pic>
      <p:pic>
        <p:nvPicPr>
          <p:cNvPr id="21" name="Picture 20" descr="A pie chart of loyalty&#10;&#10;AI-generated content may be incorrect.">
            <a:extLst>
              <a:ext uri="{FF2B5EF4-FFF2-40B4-BE49-F238E27FC236}">
                <a16:creationId xmlns:a16="http://schemas.microsoft.com/office/drawing/2014/main" id="{6683DFFE-1BA2-B383-33C2-5C76E9E2A0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297" y="3744833"/>
            <a:ext cx="3650085" cy="2744893"/>
          </a:xfrm>
          <a:prstGeom prst="rect">
            <a:avLst/>
          </a:prstGeom>
        </p:spPr>
      </p:pic>
      <p:pic>
        <p:nvPicPr>
          <p:cNvPr id="23" name="Picture 22" descr="A pie chart with text on it&#10;&#10;AI-generated content may be incorrect.">
            <a:extLst>
              <a:ext uri="{FF2B5EF4-FFF2-40B4-BE49-F238E27FC236}">
                <a16:creationId xmlns:a16="http://schemas.microsoft.com/office/drawing/2014/main" id="{22779FF2-1671-325A-B5B4-77463542C6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37382" y="1664158"/>
            <a:ext cx="3339737" cy="2596410"/>
          </a:xfrm>
          <a:prstGeom prst="rect">
            <a:avLst/>
          </a:prstGeom>
        </p:spPr>
      </p:pic>
      <p:pic>
        <p:nvPicPr>
          <p:cNvPr id="25" name="Picture 24" descr="A pie chart showing discounts and sales&#10;&#10;AI-generated content may be incorrect.">
            <a:extLst>
              <a:ext uri="{FF2B5EF4-FFF2-40B4-BE49-F238E27FC236}">
                <a16:creationId xmlns:a16="http://schemas.microsoft.com/office/drawing/2014/main" id="{277B8686-7197-7CB4-0BF1-02FCF03D7C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37382" y="4388678"/>
            <a:ext cx="3367986" cy="2106029"/>
          </a:xfrm>
          <a:prstGeom prst="rect">
            <a:avLst/>
          </a:prstGeom>
        </p:spPr>
      </p:pic>
      <p:pic>
        <p:nvPicPr>
          <p:cNvPr id="27" name="Picture 26" descr="A diagram of customer segments distribution&#10;&#10;AI-generated content may be incorrect.">
            <a:extLst>
              <a:ext uri="{FF2B5EF4-FFF2-40B4-BE49-F238E27FC236}">
                <a16:creationId xmlns:a16="http://schemas.microsoft.com/office/drawing/2014/main" id="{38221DAE-F574-C7D2-626A-3875309EC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25410" y="4388678"/>
            <a:ext cx="3449734" cy="2406173"/>
          </a:xfrm>
          <a:prstGeom prst="rect">
            <a:avLst/>
          </a:prstGeom>
        </p:spPr>
      </p:pic>
      <p:sp>
        <p:nvSpPr>
          <p:cNvPr id="3" name="Date Placeholder 2">
            <a:extLst>
              <a:ext uri="{FF2B5EF4-FFF2-40B4-BE49-F238E27FC236}">
                <a16:creationId xmlns:a16="http://schemas.microsoft.com/office/drawing/2014/main" id="{0F2ED41C-CC42-AE97-BA3F-986640D66B87}"/>
              </a:ext>
            </a:extLst>
          </p:cNvPr>
          <p:cNvSpPr>
            <a:spLocks noGrp="1"/>
          </p:cNvSpPr>
          <p:nvPr>
            <p:ph type="dt" sz="half" idx="10"/>
          </p:nvPr>
        </p:nvSpPr>
        <p:spPr/>
        <p:txBody>
          <a:bodyPr/>
          <a:lstStyle/>
          <a:p>
            <a:fld id="{74DF7271-A130-4A2E-A2FD-A4D89F28B726}" type="datetime1">
              <a:rPr lang="en-US" smtClean="0"/>
              <a:t>5/23/2025</a:t>
            </a:fld>
            <a:endParaRPr lang="en-US"/>
          </a:p>
        </p:txBody>
      </p:sp>
    </p:spTree>
    <p:extLst>
      <p:ext uri="{BB962C8B-B14F-4D97-AF65-F5344CB8AC3E}">
        <p14:creationId xmlns:p14="http://schemas.microsoft.com/office/powerpoint/2010/main" val="70281006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70313"/>
            <a:ext cx="10337655" cy="1279829"/>
          </a:xfrm>
        </p:spPr>
        <p:txBody>
          <a:bodyPr vert="horz" lIns="91440" tIns="45720" rIns="91440" bIns="45720" rtlCol="0" anchor="b">
            <a:normAutofit/>
          </a:bodyPr>
          <a:lstStyle/>
          <a:p>
            <a:r>
              <a:rPr lang="en-US" sz="4000" b="1" dirty="0">
                <a:solidFill>
                  <a:srgbClr val="0070C0"/>
                </a:solidFill>
                <a:effectLst>
                  <a:reflection blurRad="6350" stA="55000" endA="300" endPos="45500" dir="5400000" sy="-100000" algn="bl" rotWithShape="0"/>
                </a:effectLst>
              </a:rPr>
              <a:t>Product Recommendation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3536" y="5058425"/>
            <a:ext cx="8529956" cy="1808479"/>
          </a:xfrm>
          <a:prstGeom prst="rect">
            <a:avLst/>
          </a:prstGeom>
        </p:spPr>
      </p:pic>
      <p:sp>
        <p:nvSpPr>
          <p:cNvPr id="5" name="TextBox 4">
            <a:extLst>
              <a:ext uri="{FF2B5EF4-FFF2-40B4-BE49-F238E27FC236}">
                <a16:creationId xmlns:a16="http://schemas.microsoft.com/office/drawing/2014/main" id="{72F7E787-721E-D13C-EF29-81E277E65591}"/>
              </a:ext>
            </a:extLst>
          </p:cNvPr>
          <p:cNvSpPr txBox="1"/>
          <p:nvPr/>
        </p:nvSpPr>
        <p:spPr>
          <a:xfrm>
            <a:off x="69779" y="217405"/>
            <a:ext cx="2871639" cy="923330"/>
          </a:xfrm>
          <a:prstGeom prst="rect">
            <a:avLst/>
          </a:prstGeom>
          <a:noFill/>
        </p:spPr>
        <p:txBody>
          <a:bodyPr wrap="square">
            <a:spAutoFit/>
          </a:bodyPr>
          <a:lstStyle/>
          <a:p>
            <a:r>
              <a:rPr lang="en-US" sz="54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Python</a:t>
            </a:r>
          </a:p>
        </p:txBody>
      </p:sp>
      <p:graphicFrame>
        <p:nvGraphicFramePr>
          <p:cNvPr id="6" name="Diagram 5">
            <a:extLst>
              <a:ext uri="{FF2B5EF4-FFF2-40B4-BE49-F238E27FC236}">
                <a16:creationId xmlns:a16="http://schemas.microsoft.com/office/drawing/2014/main" id="{466CC65B-5796-2C93-0584-CD094149A4DE}"/>
              </a:ext>
            </a:extLst>
          </p:cNvPr>
          <p:cNvGraphicFramePr/>
          <p:nvPr>
            <p:extLst>
              <p:ext uri="{D42A27DB-BD31-4B8C-83A1-F6EECF244321}">
                <p14:modId xmlns:p14="http://schemas.microsoft.com/office/powerpoint/2010/main" val="1307598260"/>
              </p:ext>
            </p:extLst>
          </p:nvPr>
        </p:nvGraphicFramePr>
        <p:xfrm>
          <a:off x="737419" y="2003051"/>
          <a:ext cx="9733936" cy="2677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9A661526-7302-C7A3-DC53-33ADDA9AAEFE}"/>
              </a:ext>
            </a:extLst>
          </p:cNvPr>
          <p:cNvSpPr>
            <a:spLocks noGrp="1"/>
          </p:cNvSpPr>
          <p:nvPr>
            <p:ph type="dt" sz="half" idx="10"/>
          </p:nvPr>
        </p:nvSpPr>
        <p:spPr/>
        <p:txBody>
          <a:bodyPr/>
          <a:lstStyle/>
          <a:p>
            <a:fld id="{EFA6A0BA-F3A4-44D1-A268-913ED30E7E9E}" type="datetime1">
              <a:rPr lang="en-US" smtClean="0"/>
              <a:t>5/23/2025</a:t>
            </a:fld>
            <a:endParaRPr lang="en-US"/>
          </a:p>
        </p:txBody>
      </p:sp>
    </p:spTree>
    <p:extLst>
      <p:ext uri="{BB962C8B-B14F-4D97-AF65-F5344CB8AC3E}">
        <p14:creationId xmlns:p14="http://schemas.microsoft.com/office/powerpoint/2010/main" val="364647720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B0FEC-955D-04D5-7151-B30EE2FC0F71}"/>
            </a:ext>
          </a:extLst>
        </p:cNvPr>
        <p:cNvGrpSpPr/>
        <p:nvPr/>
      </p:nvGrpSpPr>
      <p:grpSpPr>
        <a:xfrm>
          <a:off x="0" y="0"/>
          <a:ext cx="0" cy="0"/>
          <a:chOff x="0" y="0"/>
          <a:chExt cx="0" cy="0"/>
        </a:xfrm>
      </p:grpSpPr>
      <p:pic>
        <p:nvPicPr>
          <p:cNvPr id="35" name="Picture 34" descr="A blue background with a globe and a cloud&#10;&#10;AI-generated content may be incorrect.">
            <a:extLst>
              <a:ext uri="{FF2B5EF4-FFF2-40B4-BE49-F238E27FC236}">
                <a16:creationId xmlns:a16="http://schemas.microsoft.com/office/drawing/2014/main" id="{C77E6F97-3082-882D-D917-6199A2E7134F}"/>
              </a:ext>
            </a:extLst>
          </p:cNvPr>
          <p:cNvPicPr>
            <a:picLocks noChangeAspect="1"/>
          </p:cNvPicPr>
          <p:nvPr/>
        </p:nvPicPr>
        <p:blipFill>
          <a:blip r:embed="rId2">
            <a:extLst>
              <a:ext uri="{28A0092B-C50C-407E-A947-70E740481C1C}">
                <a14:useLocalDpi xmlns:a14="http://schemas.microsoft.com/office/drawing/2010/main" val="0"/>
              </a:ext>
            </a:extLst>
          </a:blip>
          <a:srcRect l="7407"/>
          <a:stretch>
            <a:fillRect/>
          </a:stretch>
        </p:blipFill>
        <p:spPr>
          <a:xfrm>
            <a:off x="0" y="0"/>
            <a:ext cx="12192000" cy="6858000"/>
          </a:xfrm>
          <a:prstGeom prst="rect">
            <a:avLst/>
          </a:prstGeom>
        </p:spPr>
      </p:pic>
      <p:pic>
        <p:nvPicPr>
          <p:cNvPr id="36" name="Picture 35">
            <a:extLst>
              <a:ext uri="{FF2B5EF4-FFF2-40B4-BE49-F238E27FC236}">
                <a16:creationId xmlns:a16="http://schemas.microsoft.com/office/drawing/2014/main" id="{AF84DDFD-6754-8A73-66F4-2AE64B0D3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252" y="375215"/>
            <a:ext cx="2129529" cy="1363418"/>
          </a:xfrm>
          <a:prstGeom prst="rect">
            <a:avLst/>
          </a:prstGeom>
          <a:solidFill>
            <a:schemeClr val="accent1">
              <a:alpha val="41980"/>
            </a:schemeClr>
          </a:solidFill>
        </p:spPr>
      </p:pic>
      <p:sp>
        <p:nvSpPr>
          <p:cNvPr id="37" name="TextBox 36">
            <a:extLst>
              <a:ext uri="{FF2B5EF4-FFF2-40B4-BE49-F238E27FC236}">
                <a16:creationId xmlns:a16="http://schemas.microsoft.com/office/drawing/2014/main" id="{950E743C-ECFF-1583-C059-66838A8729C9}"/>
              </a:ext>
            </a:extLst>
          </p:cNvPr>
          <p:cNvSpPr txBox="1"/>
          <p:nvPr/>
        </p:nvSpPr>
        <p:spPr>
          <a:xfrm>
            <a:off x="413458" y="2083331"/>
            <a:ext cx="6038141" cy="1200329"/>
          </a:xfrm>
          <a:prstGeom prst="rect">
            <a:avLst/>
          </a:prstGeom>
          <a:noFill/>
        </p:spPr>
        <p:txBody>
          <a:bodyPr wrap="square" rtlCol="0" anchor="ctr">
            <a:spAutoFit/>
          </a:bodyPr>
          <a:lstStyle/>
          <a:p>
            <a:r>
              <a:rPr lang="en-US" altLang="ko-KR" sz="7200" b="1" dirty="0">
                <a:solidFill>
                  <a:schemeClr val="bg1"/>
                </a:solidFill>
                <a:latin typeface="+mj-lt"/>
                <a:cs typeface="Arial" pitchFamily="34" charset="0"/>
              </a:rPr>
              <a:t>PowerBi</a:t>
            </a:r>
            <a:endParaRPr lang="ko-KR" altLang="en-US" sz="7200" b="1" dirty="0">
              <a:solidFill>
                <a:schemeClr val="bg1"/>
              </a:solidFill>
              <a:latin typeface="+mj-lt"/>
              <a:cs typeface="Arial" pitchFamily="34" charset="0"/>
            </a:endParaRPr>
          </a:p>
        </p:txBody>
      </p:sp>
      <p:sp>
        <p:nvSpPr>
          <p:cNvPr id="39" name="TextBox 38">
            <a:extLst>
              <a:ext uri="{FF2B5EF4-FFF2-40B4-BE49-F238E27FC236}">
                <a16:creationId xmlns:a16="http://schemas.microsoft.com/office/drawing/2014/main" id="{4A5DAE92-3AA9-A6CF-A888-4D911C921DE6}"/>
              </a:ext>
            </a:extLst>
          </p:cNvPr>
          <p:cNvSpPr txBox="1"/>
          <p:nvPr/>
        </p:nvSpPr>
        <p:spPr>
          <a:xfrm>
            <a:off x="413458" y="3175256"/>
            <a:ext cx="5087456" cy="400110"/>
          </a:xfrm>
          <a:prstGeom prst="rect">
            <a:avLst/>
          </a:prstGeom>
          <a:noFill/>
        </p:spPr>
        <p:txBody>
          <a:bodyPr wrap="square" rtlCol="0" anchor="ctr">
            <a:spAutoFit/>
          </a:bodyPr>
          <a:lstStyle/>
          <a:p>
            <a:r>
              <a:rPr lang="en-US" altLang="ko-KR" sz="2000" dirty="0">
                <a:solidFill>
                  <a:schemeClr val="bg1"/>
                </a:solidFill>
                <a:cs typeface="Arial" pitchFamily="34" charset="0"/>
              </a:rPr>
              <a:t>eCommerce Analytics &amp; Advanced Insights</a:t>
            </a:r>
            <a:endParaRPr lang="ko-KR" altLang="en-US" sz="2000" dirty="0">
              <a:solidFill>
                <a:schemeClr val="bg1"/>
              </a:solidFill>
              <a:cs typeface="Arial" pitchFamily="34" charset="0"/>
            </a:endParaRPr>
          </a:p>
        </p:txBody>
      </p:sp>
      <p:sp>
        <p:nvSpPr>
          <p:cNvPr id="43" name="Rectangle 42">
            <a:extLst>
              <a:ext uri="{FF2B5EF4-FFF2-40B4-BE49-F238E27FC236}">
                <a16:creationId xmlns:a16="http://schemas.microsoft.com/office/drawing/2014/main" id="{D82A503F-DB7B-9FFB-5299-D53FD271EFC0}"/>
              </a:ext>
            </a:extLst>
          </p:cNvPr>
          <p:cNvSpPr/>
          <p:nvPr/>
        </p:nvSpPr>
        <p:spPr>
          <a:xfrm>
            <a:off x="413458" y="3779775"/>
            <a:ext cx="1364733" cy="523220"/>
          </a:xfrm>
          <a:prstGeom prst="rect">
            <a:avLst/>
          </a:prstGeom>
          <a:noFill/>
        </p:spPr>
        <p:txBody>
          <a:bodyPr wrap="none" lIns="91440" tIns="45720" rIns="91440" bIns="45720">
            <a:spAutoFit/>
          </a:bodyPr>
          <a:lstStyle/>
          <a:p>
            <a:pPr algn="ctr"/>
            <a:r>
              <a:rPr lang="en-GB" sz="2800" b="0" cap="none" spc="0" dirty="0">
                <a:ln w="0"/>
                <a:solidFill>
                  <a:srgbClr val="EBB220"/>
                </a:solidFill>
                <a:effectLst>
                  <a:outerShdw blurRad="38100" dist="19050" dir="2700000" algn="tl" rotWithShape="0">
                    <a:schemeClr val="dk1">
                      <a:alpha val="40000"/>
                    </a:schemeClr>
                  </a:outerShdw>
                </a:effectLst>
              </a:rPr>
              <a:t>Team 8</a:t>
            </a:r>
          </a:p>
        </p:txBody>
      </p:sp>
    </p:spTree>
    <p:extLst>
      <p:ext uri="{BB962C8B-B14F-4D97-AF65-F5344CB8AC3E}">
        <p14:creationId xmlns:p14="http://schemas.microsoft.com/office/powerpoint/2010/main" val="370150480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2D216-B17F-B9A6-4739-77CEF8E5363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A4EEAA5-C0F7-38E7-0A9B-A5CE4B3F4271}"/>
              </a:ext>
            </a:extLst>
          </p:cNvPr>
          <p:cNvSpPr txBox="1"/>
          <p:nvPr/>
        </p:nvSpPr>
        <p:spPr>
          <a:xfrm>
            <a:off x="69779" y="10932"/>
            <a:ext cx="7952003" cy="923329"/>
          </a:xfrm>
          <a:prstGeom prst="rect">
            <a:avLst/>
          </a:prstGeom>
          <a:noFill/>
        </p:spPr>
        <p:txBody>
          <a:bodyPr wrap="square">
            <a:spAutoFit/>
          </a:bodyPr>
          <a:lstStyle/>
          <a:p>
            <a:r>
              <a:rPr lang="de-DE" sz="54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PowerBi (Overview)</a:t>
            </a:r>
            <a:endParaRPr lang="en-US" sz="54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57E3D1DE-B2F7-5D82-B59D-39116EEF378D}"/>
                  </a:ext>
                </a:extLst>
              </p:cNvPr>
              <p:cNvGraphicFramePr>
                <a:graphicFrameLocks noGrp="1"/>
              </p:cNvGraphicFramePr>
              <p:nvPr>
                <p:extLst>
                  <p:ext uri="{D42A27DB-BD31-4B8C-83A1-F6EECF244321}">
                    <p14:modId xmlns:p14="http://schemas.microsoft.com/office/powerpoint/2010/main" val="4251215861"/>
                  </p:ext>
                </p:extLst>
              </p:nvPr>
            </p:nvGraphicFramePr>
            <p:xfrm>
              <a:off x="966355" y="934261"/>
              <a:ext cx="11024754" cy="5487321"/>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a:extLst>
                  <a:ext uri="{FF2B5EF4-FFF2-40B4-BE49-F238E27FC236}">
                    <a16:creationId xmlns:a16="http://schemas.microsoft.com/office/drawing/2014/main" id="{57E3D1DE-B2F7-5D82-B59D-39116EEF378D}"/>
                  </a:ext>
                </a:extLst>
              </p:cNvPr>
              <p:cNvPicPr>
                <a:picLocks noGrp="1" noRot="1" noChangeAspect="1" noMove="1" noResize="1" noEditPoints="1" noAdjustHandles="1" noChangeArrowheads="1" noChangeShapeType="1"/>
              </p:cNvPicPr>
              <p:nvPr/>
            </p:nvPicPr>
            <p:blipFill>
              <a:blip r:embed="rId4"/>
              <a:stretch>
                <a:fillRect/>
              </a:stretch>
            </p:blipFill>
            <p:spPr>
              <a:xfrm>
                <a:off x="966355" y="934261"/>
                <a:ext cx="11024754" cy="5487321"/>
              </a:xfrm>
              <a:prstGeom prst="rect">
                <a:avLst/>
              </a:prstGeom>
            </p:spPr>
          </p:pic>
        </mc:Fallback>
      </mc:AlternateContent>
      <p:sp>
        <p:nvSpPr>
          <p:cNvPr id="4" name="Date Placeholder 3">
            <a:extLst>
              <a:ext uri="{FF2B5EF4-FFF2-40B4-BE49-F238E27FC236}">
                <a16:creationId xmlns:a16="http://schemas.microsoft.com/office/drawing/2014/main" id="{94E5B99B-6CEF-9267-6209-353A99D5AE92}"/>
              </a:ext>
            </a:extLst>
          </p:cNvPr>
          <p:cNvSpPr>
            <a:spLocks noGrp="1"/>
          </p:cNvSpPr>
          <p:nvPr>
            <p:ph type="dt" sz="half" idx="10"/>
          </p:nvPr>
        </p:nvSpPr>
        <p:spPr/>
        <p:txBody>
          <a:bodyPr/>
          <a:lstStyle/>
          <a:p>
            <a:fld id="{01DDE238-DDB3-4E00-9382-E13B978250E4}" type="datetime1">
              <a:rPr lang="en-US" smtClean="0"/>
              <a:t>5/23/2025</a:t>
            </a:fld>
            <a:endParaRPr lang="en-US"/>
          </a:p>
        </p:txBody>
      </p:sp>
    </p:spTree>
    <p:extLst>
      <p:ext uri="{BB962C8B-B14F-4D97-AF65-F5344CB8AC3E}">
        <p14:creationId xmlns:p14="http://schemas.microsoft.com/office/powerpoint/2010/main" val="406254265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657C0-C561-88C9-62E3-D653C39D5FF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B5A9EDB-1561-A262-BE9C-89A065BB502F}"/>
              </a:ext>
            </a:extLst>
          </p:cNvPr>
          <p:cNvSpPr txBox="1"/>
          <p:nvPr/>
        </p:nvSpPr>
        <p:spPr>
          <a:xfrm>
            <a:off x="69779" y="10932"/>
            <a:ext cx="7764966" cy="923330"/>
          </a:xfrm>
          <a:prstGeom prst="rect">
            <a:avLst/>
          </a:prstGeom>
          <a:noFill/>
        </p:spPr>
        <p:txBody>
          <a:bodyPr wrap="square">
            <a:spAutoFit/>
          </a:bodyPr>
          <a:lstStyle/>
          <a:p>
            <a:r>
              <a:rPr lang="de-DE" sz="54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PowerBi (Customers) </a:t>
            </a:r>
            <a:endParaRPr lang="en-US" sz="54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A3E8563A-1E13-FBE5-419E-99609A4EE315}"/>
                  </a:ext>
                </a:extLst>
              </p:cNvPr>
              <p:cNvGraphicFramePr>
                <a:graphicFrameLocks noGrp="1"/>
              </p:cNvGraphicFramePr>
              <p:nvPr>
                <p:extLst>
                  <p:ext uri="{D42A27DB-BD31-4B8C-83A1-F6EECF244321}">
                    <p14:modId xmlns:p14="http://schemas.microsoft.com/office/powerpoint/2010/main" val="1768654016"/>
                  </p:ext>
                </p:extLst>
              </p:nvPr>
            </p:nvGraphicFramePr>
            <p:xfrm>
              <a:off x="716973" y="934261"/>
              <a:ext cx="11211791" cy="535223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A3E8563A-1E13-FBE5-419E-99609A4EE315}"/>
                  </a:ext>
                </a:extLst>
              </p:cNvPr>
              <p:cNvPicPr>
                <a:picLocks noGrp="1" noRot="1" noChangeAspect="1" noMove="1" noResize="1" noEditPoints="1" noAdjustHandles="1" noChangeArrowheads="1" noChangeShapeType="1"/>
              </p:cNvPicPr>
              <p:nvPr/>
            </p:nvPicPr>
            <p:blipFill>
              <a:blip r:embed="rId3"/>
              <a:stretch>
                <a:fillRect/>
              </a:stretch>
            </p:blipFill>
            <p:spPr>
              <a:xfrm>
                <a:off x="716973" y="934261"/>
                <a:ext cx="11211791" cy="5352239"/>
              </a:xfrm>
              <a:prstGeom prst="rect">
                <a:avLst/>
              </a:prstGeom>
            </p:spPr>
          </p:pic>
        </mc:Fallback>
      </mc:AlternateContent>
      <p:sp>
        <p:nvSpPr>
          <p:cNvPr id="4" name="Date Placeholder 3">
            <a:extLst>
              <a:ext uri="{FF2B5EF4-FFF2-40B4-BE49-F238E27FC236}">
                <a16:creationId xmlns:a16="http://schemas.microsoft.com/office/drawing/2014/main" id="{484F1D5E-1828-7109-3715-F44B8BF2F251}"/>
              </a:ext>
            </a:extLst>
          </p:cNvPr>
          <p:cNvSpPr>
            <a:spLocks noGrp="1"/>
          </p:cNvSpPr>
          <p:nvPr>
            <p:ph type="dt" sz="half" idx="10"/>
          </p:nvPr>
        </p:nvSpPr>
        <p:spPr/>
        <p:txBody>
          <a:bodyPr/>
          <a:lstStyle/>
          <a:p>
            <a:fld id="{6B645D43-C6BE-4882-A234-F9AD2C4BF6EE}" type="datetime1">
              <a:rPr lang="en-US" smtClean="0"/>
              <a:t>5/23/2025</a:t>
            </a:fld>
            <a:endParaRPr lang="en-US"/>
          </a:p>
        </p:txBody>
      </p:sp>
    </p:spTree>
    <p:extLst>
      <p:ext uri="{BB962C8B-B14F-4D97-AF65-F5344CB8AC3E}">
        <p14:creationId xmlns:p14="http://schemas.microsoft.com/office/powerpoint/2010/main" val="157042899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Content Placeholder 4">
                <a:extLst>
                  <a:ext uri="{FF2B5EF4-FFF2-40B4-BE49-F238E27FC236}">
                    <a16:creationId xmlns:a16="http://schemas.microsoft.com/office/drawing/2014/main" id="{FEDABE14-9533-CF0A-EE30-A5A063F67207}"/>
                  </a:ext>
                </a:extLst>
              </p:cNvPr>
              <p:cNvGraphicFramePr>
                <a:graphicFrameLocks noGrp="1"/>
              </p:cNvGraphicFramePr>
              <p:nvPr>
                <p:ph idx="1"/>
                <p:extLst>
                  <p:ext uri="{D42A27DB-BD31-4B8C-83A1-F6EECF244321}">
                    <p14:modId xmlns:p14="http://schemas.microsoft.com/office/powerpoint/2010/main" val="1443765504"/>
                  </p:ext>
                </p:extLst>
              </p:nvPr>
            </p:nvGraphicFramePr>
            <p:xfrm>
              <a:off x="561109" y="934262"/>
              <a:ext cx="11471563" cy="583022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5" name="Content Placeholder 4">
                <a:extLst>
                  <a:ext uri="{FF2B5EF4-FFF2-40B4-BE49-F238E27FC236}">
                    <a16:creationId xmlns:a16="http://schemas.microsoft.com/office/drawing/2014/main" id="{FEDABE14-9533-CF0A-EE30-A5A063F67207}"/>
                  </a:ext>
                </a:extLst>
              </p:cNvPr>
              <p:cNvPicPr>
                <a:picLocks noGrp="1" noRot="1" noChangeAspect="1" noMove="1" noResize="1" noEditPoints="1" noAdjustHandles="1" noChangeArrowheads="1" noChangeShapeType="1"/>
              </p:cNvPicPr>
              <p:nvPr/>
            </p:nvPicPr>
            <p:blipFill>
              <a:blip r:embed="rId3"/>
              <a:stretch>
                <a:fillRect/>
              </a:stretch>
            </p:blipFill>
            <p:spPr>
              <a:xfrm>
                <a:off x="561109" y="934262"/>
                <a:ext cx="11471563" cy="5830220"/>
              </a:xfrm>
              <a:prstGeom prst="rect">
                <a:avLst/>
              </a:prstGeom>
            </p:spPr>
          </p:pic>
        </mc:Fallback>
      </mc:AlternateContent>
      <p:sp>
        <p:nvSpPr>
          <p:cNvPr id="3" name="TextBox 2">
            <a:extLst>
              <a:ext uri="{FF2B5EF4-FFF2-40B4-BE49-F238E27FC236}">
                <a16:creationId xmlns:a16="http://schemas.microsoft.com/office/drawing/2014/main" id="{B91FE7D7-5ED0-C6AD-1DA4-F04E15744E0E}"/>
              </a:ext>
            </a:extLst>
          </p:cNvPr>
          <p:cNvSpPr txBox="1"/>
          <p:nvPr/>
        </p:nvSpPr>
        <p:spPr>
          <a:xfrm>
            <a:off x="69779" y="10932"/>
            <a:ext cx="6185548" cy="923330"/>
          </a:xfrm>
          <a:prstGeom prst="rect">
            <a:avLst/>
          </a:prstGeom>
          <a:noFill/>
        </p:spPr>
        <p:txBody>
          <a:bodyPr wrap="square">
            <a:spAutoFit/>
          </a:bodyPr>
          <a:lstStyle/>
          <a:p>
            <a:r>
              <a:rPr lang="de-DE" sz="54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PowerBi (Orders)</a:t>
            </a:r>
            <a:endParaRPr lang="en-US" sz="54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endParaRPr>
          </a:p>
        </p:txBody>
      </p:sp>
      <p:sp>
        <p:nvSpPr>
          <p:cNvPr id="2" name="Date Placeholder 1">
            <a:extLst>
              <a:ext uri="{FF2B5EF4-FFF2-40B4-BE49-F238E27FC236}">
                <a16:creationId xmlns:a16="http://schemas.microsoft.com/office/drawing/2014/main" id="{7376A523-7E9C-9913-5DA3-E938165F6E9E}"/>
              </a:ext>
            </a:extLst>
          </p:cNvPr>
          <p:cNvSpPr>
            <a:spLocks noGrp="1"/>
          </p:cNvSpPr>
          <p:nvPr>
            <p:ph type="dt" sz="half" idx="10"/>
          </p:nvPr>
        </p:nvSpPr>
        <p:spPr/>
        <p:txBody>
          <a:bodyPr/>
          <a:lstStyle/>
          <a:p>
            <a:fld id="{7F976692-B394-43E6-AA58-A2F78A28B1C4}" type="datetime1">
              <a:rPr lang="en-US" smtClean="0"/>
              <a:t>5/23/2025</a:t>
            </a:fld>
            <a:endParaRPr lang="en-US"/>
          </a:p>
        </p:txBody>
      </p:sp>
    </p:spTree>
    <p:extLst>
      <p:ext uri="{BB962C8B-B14F-4D97-AF65-F5344CB8AC3E}">
        <p14:creationId xmlns:p14="http://schemas.microsoft.com/office/powerpoint/2010/main" val="195495306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4B8D9-493A-3EC7-35CC-B0B4D00F8014}"/>
            </a:ext>
          </a:extLst>
        </p:cNvPr>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708A1FF-BA89-5425-F925-72A46B5CA4B6}"/>
              </a:ext>
            </a:extLst>
          </p:cNvPr>
          <p:cNvGraphicFramePr/>
          <p:nvPr>
            <p:extLst>
              <p:ext uri="{D42A27DB-BD31-4B8C-83A1-F6EECF244321}">
                <p14:modId xmlns:p14="http://schemas.microsoft.com/office/powerpoint/2010/main" val="3239152161"/>
              </p:ext>
            </p:extLst>
          </p:nvPr>
        </p:nvGraphicFramePr>
        <p:xfrm>
          <a:off x="727364" y="290945"/>
          <a:ext cx="11107881" cy="6130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extLst>
              <a:ext uri="{FF2B5EF4-FFF2-40B4-BE49-F238E27FC236}">
                <a16:creationId xmlns:a16="http://schemas.microsoft.com/office/drawing/2014/main" id="{8E15BD5A-002C-77E5-3480-998498AC48FD}"/>
              </a:ext>
            </a:extLst>
          </p:cNvPr>
          <p:cNvPicPr>
            <a:picLocks noChangeAspect="1"/>
          </p:cNvPicPr>
          <p:nvPr/>
        </p:nvPicPr>
        <p:blipFill>
          <a:blip r:embed="rId7"/>
          <a:stretch>
            <a:fillRect/>
          </a:stretch>
        </p:blipFill>
        <p:spPr>
          <a:xfrm>
            <a:off x="754063" y="872836"/>
            <a:ext cx="504381" cy="550720"/>
          </a:xfrm>
          <a:prstGeom prst="rect">
            <a:avLst/>
          </a:prstGeom>
          <a:effectLst>
            <a:outerShdw blurRad="50800" dist="50800" dir="5400000" algn="ctr" rotWithShape="0">
              <a:srgbClr val="FFFFFF"/>
            </a:outerShdw>
          </a:effectLst>
        </p:spPr>
      </p:pic>
      <p:pic>
        <p:nvPicPr>
          <p:cNvPr id="13" name="Picture 12">
            <a:extLst>
              <a:ext uri="{FF2B5EF4-FFF2-40B4-BE49-F238E27FC236}">
                <a16:creationId xmlns:a16="http://schemas.microsoft.com/office/drawing/2014/main" id="{F05FBB59-A2D3-A003-16BB-F3A946987A6B}"/>
              </a:ext>
            </a:extLst>
          </p:cNvPr>
          <p:cNvPicPr>
            <a:picLocks noChangeAspect="1"/>
          </p:cNvPicPr>
          <p:nvPr/>
        </p:nvPicPr>
        <p:blipFill>
          <a:blip r:embed="rId8"/>
          <a:stretch>
            <a:fillRect/>
          </a:stretch>
        </p:blipFill>
        <p:spPr>
          <a:xfrm>
            <a:off x="754063" y="2379517"/>
            <a:ext cx="552394" cy="550720"/>
          </a:xfrm>
          <a:prstGeom prst="rect">
            <a:avLst/>
          </a:prstGeom>
          <a:solidFill>
            <a:srgbClr val="FFFFFF"/>
          </a:solidFill>
          <a:effectLst>
            <a:outerShdw blurRad="50800" dist="50800" dir="5400000" algn="ctr" rotWithShape="0">
              <a:srgbClr val="FFFFFF"/>
            </a:outerShdw>
          </a:effectLst>
        </p:spPr>
      </p:pic>
      <p:pic>
        <p:nvPicPr>
          <p:cNvPr id="15" name="Picture 14">
            <a:extLst>
              <a:ext uri="{FF2B5EF4-FFF2-40B4-BE49-F238E27FC236}">
                <a16:creationId xmlns:a16="http://schemas.microsoft.com/office/drawing/2014/main" id="{4D7214C8-9AE5-E980-8B12-D1313680D809}"/>
              </a:ext>
            </a:extLst>
          </p:cNvPr>
          <p:cNvPicPr>
            <a:picLocks noChangeAspect="1"/>
          </p:cNvPicPr>
          <p:nvPr/>
        </p:nvPicPr>
        <p:blipFill>
          <a:blip r:embed="rId9"/>
          <a:stretch>
            <a:fillRect/>
          </a:stretch>
        </p:blipFill>
        <p:spPr>
          <a:xfrm>
            <a:off x="754063" y="4216647"/>
            <a:ext cx="657563" cy="696607"/>
          </a:xfrm>
          <a:prstGeom prst="rect">
            <a:avLst/>
          </a:prstGeom>
          <a:solidFill>
            <a:srgbClr val="FFFFFF"/>
          </a:solidFill>
          <a:effectLst>
            <a:outerShdw blurRad="50800" dist="50800" dir="5400000" algn="ctr" rotWithShape="0">
              <a:srgbClr val="FFFFFF"/>
            </a:outerShdw>
          </a:effectLst>
        </p:spPr>
      </p:pic>
      <p:sp>
        <p:nvSpPr>
          <p:cNvPr id="3" name="Date Placeholder 2">
            <a:extLst>
              <a:ext uri="{FF2B5EF4-FFF2-40B4-BE49-F238E27FC236}">
                <a16:creationId xmlns:a16="http://schemas.microsoft.com/office/drawing/2014/main" id="{E024A61F-8A57-8435-75DB-930EEA89074B}"/>
              </a:ext>
            </a:extLst>
          </p:cNvPr>
          <p:cNvSpPr>
            <a:spLocks noGrp="1"/>
          </p:cNvSpPr>
          <p:nvPr>
            <p:ph type="dt" sz="half" idx="10"/>
          </p:nvPr>
        </p:nvSpPr>
        <p:spPr/>
        <p:txBody>
          <a:bodyPr/>
          <a:lstStyle/>
          <a:p>
            <a:fld id="{4F1DFF02-C38B-4DC2-B07E-75DC080E0FE3}" type="datetime1">
              <a:rPr lang="en-US" smtClean="0"/>
              <a:t>5/23/2025</a:t>
            </a:fld>
            <a:endParaRPr lang="en-US"/>
          </a:p>
        </p:txBody>
      </p:sp>
    </p:spTree>
    <p:extLst>
      <p:ext uri="{BB962C8B-B14F-4D97-AF65-F5344CB8AC3E}">
        <p14:creationId xmlns:p14="http://schemas.microsoft.com/office/powerpoint/2010/main" val="202746242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B614B-60AA-F771-5C2C-2AA4A0C9E06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9F7E39-8B17-A874-0686-8F544E2FC690}"/>
              </a:ext>
            </a:extLst>
          </p:cNvPr>
          <p:cNvSpPr txBox="1"/>
          <p:nvPr/>
        </p:nvSpPr>
        <p:spPr>
          <a:xfrm>
            <a:off x="69779" y="10932"/>
            <a:ext cx="6809003" cy="923330"/>
          </a:xfrm>
          <a:prstGeom prst="rect">
            <a:avLst/>
          </a:prstGeom>
          <a:noFill/>
        </p:spPr>
        <p:txBody>
          <a:bodyPr wrap="square">
            <a:spAutoFit/>
          </a:bodyPr>
          <a:lstStyle/>
          <a:p>
            <a:r>
              <a:rPr lang="de-DE" sz="54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PowerBi (Categories)</a:t>
            </a:r>
            <a:endParaRPr lang="en-US" sz="54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07E110FF-1935-D914-5CC7-1BF244F691BF}"/>
                  </a:ext>
                </a:extLst>
              </p:cNvPr>
              <p:cNvGraphicFramePr>
                <a:graphicFrameLocks noGrp="1"/>
              </p:cNvGraphicFramePr>
              <p:nvPr>
                <p:extLst>
                  <p:ext uri="{D42A27DB-BD31-4B8C-83A1-F6EECF244321}">
                    <p14:modId xmlns:p14="http://schemas.microsoft.com/office/powerpoint/2010/main" val="736187845"/>
                  </p:ext>
                </p:extLst>
              </p:nvPr>
            </p:nvGraphicFramePr>
            <p:xfrm>
              <a:off x="696191" y="1007916"/>
              <a:ext cx="11180618" cy="543444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07E110FF-1935-D914-5CC7-1BF244F691BF}"/>
                  </a:ext>
                </a:extLst>
              </p:cNvPr>
              <p:cNvPicPr>
                <a:picLocks noGrp="1" noRot="1" noChangeAspect="1" noMove="1" noResize="1" noEditPoints="1" noAdjustHandles="1" noChangeArrowheads="1" noChangeShapeType="1"/>
              </p:cNvPicPr>
              <p:nvPr/>
            </p:nvPicPr>
            <p:blipFill>
              <a:blip r:embed="rId3"/>
              <a:stretch>
                <a:fillRect/>
              </a:stretch>
            </p:blipFill>
            <p:spPr>
              <a:xfrm>
                <a:off x="696191" y="1007916"/>
                <a:ext cx="11180618" cy="5434447"/>
              </a:xfrm>
              <a:prstGeom prst="rect">
                <a:avLst/>
              </a:prstGeom>
            </p:spPr>
          </p:pic>
        </mc:Fallback>
      </mc:AlternateContent>
      <p:sp>
        <p:nvSpPr>
          <p:cNvPr id="4" name="Date Placeholder 3">
            <a:extLst>
              <a:ext uri="{FF2B5EF4-FFF2-40B4-BE49-F238E27FC236}">
                <a16:creationId xmlns:a16="http://schemas.microsoft.com/office/drawing/2014/main" id="{74B009CD-6FD0-9B59-FA86-195995404D6E}"/>
              </a:ext>
            </a:extLst>
          </p:cNvPr>
          <p:cNvSpPr>
            <a:spLocks noGrp="1"/>
          </p:cNvSpPr>
          <p:nvPr>
            <p:ph type="dt" sz="half" idx="10"/>
          </p:nvPr>
        </p:nvSpPr>
        <p:spPr/>
        <p:txBody>
          <a:bodyPr/>
          <a:lstStyle/>
          <a:p>
            <a:fld id="{7B332BA9-D25A-4803-B09A-053BA94C4C8B}" type="datetime1">
              <a:rPr lang="en-US" smtClean="0"/>
              <a:t>5/23/2025</a:t>
            </a:fld>
            <a:endParaRPr lang="en-US"/>
          </a:p>
        </p:txBody>
      </p:sp>
    </p:spTree>
    <p:extLst>
      <p:ext uri="{BB962C8B-B14F-4D97-AF65-F5344CB8AC3E}">
        <p14:creationId xmlns:p14="http://schemas.microsoft.com/office/powerpoint/2010/main" val="38144200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3B51D-5CB6-70D8-EB53-1F5092658213}"/>
            </a:ext>
          </a:extLst>
        </p:cNvPr>
        <p:cNvGrpSpPr/>
        <p:nvPr/>
      </p:nvGrpSpPr>
      <p:grpSpPr>
        <a:xfrm>
          <a:off x="0" y="0"/>
          <a:ext cx="0" cy="0"/>
          <a:chOff x="0" y="0"/>
          <a:chExt cx="0" cy="0"/>
        </a:xfrm>
      </p:grpSpPr>
      <p:pic>
        <p:nvPicPr>
          <p:cNvPr id="35" name="Picture 34" descr="A blue background with a globe and a cloud&#10;&#10;AI-generated content may be incorrect.">
            <a:extLst>
              <a:ext uri="{FF2B5EF4-FFF2-40B4-BE49-F238E27FC236}">
                <a16:creationId xmlns:a16="http://schemas.microsoft.com/office/drawing/2014/main" id="{2F2744F1-14A2-8D4A-AA10-902F7A1C3DD6}"/>
              </a:ext>
            </a:extLst>
          </p:cNvPr>
          <p:cNvPicPr>
            <a:picLocks noChangeAspect="1"/>
          </p:cNvPicPr>
          <p:nvPr/>
        </p:nvPicPr>
        <p:blipFill>
          <a:blip r:embed="rId2">
            <a:extLst>
              <a:ext uri="{28A0092B-C50C-407E-A947-70E740481C1C}">
                <a14:useLocalDpi xmlns:a14="http://schemas.microsoft.com/office/drawing/2010/main" val="0"/>
              </a:ext>
            </a:extLst>
          </a:blip>
          <a:srcRect l="7407"/>
          <a:stretch>
            <a:fillRect/>
          </a:stretch>
        </p:blipFill>
        <p:spPr>
          <a:xfrm>
            <a:off x="0" y="0"/>
            <a:ext cx="12192000" cy="6858000"/>
          </a:xfrm>
          <a:prstGeom prst="rect">
            <a:avLst/>
          </a:prstGeom>
        </p:spPr>
      </p:pic>
      <p:pic>
        <p:nvPicPr>
          <p:cNvPr id="36" name="Picture 35">
            <a:extLst>
              <a:ext uri="{FF2B5EF4-FFF2-40B4-BE49-F238E27FC236}">
                <a16:creationId xmlns:a16="http://schemas.microsoft.com/office/drawing/2014/main" id="{EF45987E-1311-2DD7-6A5A-FA46A5D57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252" y="375215"/>
            <a:ext cx="2129529" cy="1363418"/>
          </a:xfrm>
          <a:prstGeom prst="rect">
            <a:avLst/>
          </a:prstGeom>
          <a:solidFill>
            <a:schemeClr val="accent1">
              <a:alpha val="41980"/>
            </a:schemeClr>
          </a:solidFill>
        </p:spPr>
      </p:pic>
      <p:sp>
        <p:nvSpPr>
          <p:cNvPr id="37" name="TextBox 36">
            <a:extLst>
              <a:ext uri="{FF2B5EF4-FFF2-40B4-BE49-F238E27FC236}">
                <a16:creationId xmlns:a16="http://schemas.microsoft.com/office/drawing/2014/main" id="{AAE9F84B-0820-8075-5F72-377704800436}"/>
              </a:ext>
            </a:extLst>
          </p:cNvPr>
          <p:cNvSpPr txBox="1"/>
          <p:nvPr/>
        </p:nvSpPr>
        <p:spPr>
          <a:xfrm>
            <a:off x="413458" y="1674559"/>
            <a:ext cx="6306656" cy="2308324"/>
          </a:xfrm>
          <a:prstGeom prst="rect">
            <a:avLst/>
          </a:prstGeom>
          <a:noFill/>
        </p:spPr>
        <p:txBody>
          <a:bodyPr wrap="square" rtlCol="0" anchor="ctr">
            <a:spAutoFit/>
          </a:bodyPr>
          <a:lstStyle>
            <a:defPPr>
              <a:defRPr lang="en-US"/>
            </a:defPPr>
            <a:lvl1pPr>
              <a:defRPr sz="7200" b="1">
                <a:solidFill>
                  <a:schemeClr val="bg1"/>
                </a:solidFill>
                <a:latin typeface="+mj-lt"/>
                <a:cs typeface="Arial" pitchFamily="34" charset="0"/>
              </a:defRPr>
            </a:lvl1pPr>
          </a:lstStyle>
          <a:p>
            <a:r>
              <a:rPr lang="en-US" altLang="ko-KR" dirty="0"/>
              <a:t>Azure Cloud Migration</a:t>
            </a:r>
            <a:endParaRPr lang="ko-KR" altLang="en-US" dirty="0"/>
          </a:p>
        </p:txBody>
      </p:sp>
      <p:sp>
        <p:nvSpPr>
          <p:cNvPr id="39" name="TextBox 38">
            <a:extLst>
              <a:ext uri="{FF2B5EF4-FFF2-40B4-BE49-F238E27FC236}">
                <a16:creationId xmlns:a16="http://schemas.microsoft.com/office/drawing/2014/main" id="{381BB47E-786F-1B8D-0150-3FCF2738EFEC}"/>
              </a:ext>
            </a:extLst>
          </p:cNvPr>
          <p:cNvSpPr txBox="1"/>
          <p:nvPr/>
        </p:nvSpPr>
        <p:spPr>
          <a:xfrm>
            <a:off x="413457" y="4075135"/>
            <a:ext cx="5421285" cy="400110"/>
          </a:xfrm>
          <a:prstGeom prst="rect">
            <a:avLst/>
          </a:prstGeom>
          <a:noFill/>
        </p:spPr>
        <p:txBody>
          <a:bodyPr wrap="square" rtlCol="0" anchor="ctr">
            <a:spAutoFit/>
          </a:bodyPr>
          <a:lstStyle>
            <a:defPPr>
              <a:defRPr lang="en-US"/>
            </a:defPPr>
            <a:lvl1pPr>
              <a:defRPr sz="2000">
                <a:solidFill>
                  <a:schemeClr val="bg1"/>
                </a:solidFill>
                <a:cs typeface="Arial" pitchFamily="34" charset="0"/>
              </a:defRPr>
            </a:lvl1pPr>
          </a:lstStyle>
          <a:p>
            <a:r>
              <a:rPr lang="en-US" altLang="ko-KR" dirty="0"/>
              <a:t>eCommerce Analytics &amp; Advanced Insights</a:t>
            </a:r>
            <a:endParaRPr lang="ko-KR" altLang="en-US" dirty="0"/>
          </a:p>
        </p:txBody>
      </p:sp>
      <p:sp>
        <p:nvSpPr>
          <p:cNvPr id="43" name="Rectangle 42">
            <a:extLst>
              <a:ext uri="{FF2B5EF4-FFF2-40B4-BE49-F238E27FC236}">
                <a16:creationId xmlns:a16="http://schemas.microsoft.com/office/drawing/2014/main" id="{0FC5E439-CBD9-7D52-3B1B-D215BC4E159A}"/>
              </a:ext>
            </a:extLst>
          </p:cNvPr>
          <p:cNvSpPr/>
          <p:nvPr/>
        </p:nvSpPr>
        <p:spPr>
          <a:xfrm>
            <a:off x="413458" y="4708691"/>
            <a:ext cx="1364733" cy="523220"/>
          </a:xfrm>
          <a:prstGeom prst="rect">
            <a:avLst/>
          </a:prstGeom>
          <a:noFill/>
        </p:spPr>
        <p:txBody>
          <a:bodyPr wrap="none" lIns="91440" tIns="45720" rIns="91440" bIns="45720">
            <a:spAutoFit/>
          </a:bodyPr>
          <a:lstStyle/>
          <a:p>
            <a:pPr algn="ctr"/>
            <a:r>
              <a:rPr lang="en-GB" sz="2800" b="0" cap="none" spc="0" dirty="0">
                <a:ln w="0"/>
                <a:solidFill>
                  <a:srgbClr val="EBB220"/>
                </a:solidFill>
                <a:effectLst>
                  <a:outerShdw blurRad="38100" dist="19050" dir="2700000" algn="tl" rotWithShape="0">
                    <a:schemeClr val="dk1">
                      <a:alpha val="40000"/>
                    </a:schemeClr>
                  </a:outerShdw>
                </a:effectLst>
              </a:rPr>
              <a:t>Team 8</a:t>
            </a:r>
          </a:p>
        </p:txBody>
      </p:sp>
    </p:spTree>
    <p:extLst>
      <p:ext uri="{BB962C8B-B14F-4D97-AF65-F5344CB8AC3E}">
        <p14:creationId xmlns:p14="http://schemas.microsoft.com/office/powerpoint/2010/main" val="298464440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79034054-3E66-4CCC-ACD3-C0CC61599D33}"/>
              </a:ext>
            </a:extLst>
          </p:cNvPr>
          <p:cNvSpPr/>
          <p:nvPr/>
        </p:nvSpPr>
        <p:spPr>
          <a:xfrm rot="10800000">
            <a:off x="9396198" y="2385865"/>
            <a:ext cx="1557877" cy="1141896"/>
          </a:xfrm>
          <a:custGeom>
            <a:avLst/>
            <a:gdLst>
              <a:gd name="connsiteX0" fmla="*/ 728150 w 2510264"/>
              <a:gd name="connsiteY0" fmla="*/ 303349 h 1665620"/>
              <a:gd name="connsiteX1" fmla="*/ 680521 w 2510264"/>
              <a:gd name="connsiteY1" fmla="*/ 264600 h 1665620"/>
              <a:gd name="connsiteX2" fmla="*/ 725445 w 2510264"/>
              <a:gd name="connsiteY2" fmla="*/ 225003 h 1665620"/>
              <a:gd name="connsiteX3" fmla="*/ 772630 w 2510264"/>
              <a:gd name="connsiteY3" fmla="*/ 264842 h 1665620"/>
              <a:gd name="connsiteX4" fmla="*/ 728150 w 2510264"/>
              <a:gd name="connsiteY4" fmla="*/ 303349 h 1665620"/>
              <a:gd name="connsiteX5" fmla="*/ 227358 w 2510264"/>
              <a:gd name="connsiteY5" fmla="*/ 753402 h 1665620"/>
              <a:gd name="connsiteX6" fmla="*/ 191595 w 2510264"/>
              <a:gd name="connsiteY6" fmla="*/ 729709 h 1665620"/>
              <a:gd name="connsiteX7" fmla="*/ 175531 w 2510264"/>
              <a:gd name="connsiteY7" fmla="*/ 637074 h 1665620"/>
              <a:gd name="connsiteX8" fmla="*/ 177024 w 2510264"/>
              <a:gd name="connsiteY8" fmla="*/ 616974 h 1665620"/>
              <a:gd name="connsiteX9" fmla="*/ 207821 w 2510264"/>
              <a:gd name="connsiteY9" fmla="*/ 596953 h 1665620"/>
              <a:gd name="connsiteX10" fmla="*/ 233696 w 2510264"/>
              <a:gd name="connsiteY10" fmla="*/ 622867 h 1665620"/>
              <a:gd name="connsiteX11" fmla="*/ 248629 w 2510264"/>
              <a:gd name="connsiteY11" fmla="*/ 715945 h 1665620"/>
              <a:gd name="connsiteX12" fmla="*/ 227358 w 2510264"/>
              <a:gd name="connsiteY12" fmla="*/ 753402 h 1665620"/>
              <a:gd name="connsiteX13" fmla="*/ 1285872 w 2510264"/>
              <a:gd name="connsiteY13" fmla="*/ 1056706 h 1665620"/>
              <a:gd name="connsiteX14" fmla="*/ 1246558 w 2510264"/>
              <a:gd name="connsiteY14" fmla="*/ 1031454 h 1665620"/>
              <a:gd name="connsiteX15" fmla="*/ 1195981 w 2510264"/>
              <a:gd name="connsiteY15" fmla="*/ 971272 h 1665620"/>
              <a:gd name="connsiteX16" fmla="*/ 1199211 w 2510264"/>
              <a:gd name="connsiteY16" fmla="*/ 913914 h 1665620"/>
              <a:gd name="connsiteX17" fmla="*/ 1255035 w 2510264"/>
              <a:gd name="connsiteY17" fmla="*/ 919364 h 1665620"/>
              <a:gd name="connsiteX18" fmla="*/ 1277194 w 2510264"/>
              <a:gd name="connsiteY18" fmla="*/ 945479 h 1665620"/>
              <a:gd name="connsiteX19" fmla="*/ 1293702 w 2510264"/>
              <a:gd name="connsiteY19" fmla="*/ 946689 h 1665620"/>
              <a:gd name="connsiteX20" fmla="*/ 1563655 w 2510264"/>
              <a:gd name="connsiteY20" fmla="*/ 626242 h 1665620"/>
              <a:gd name="connsiteX21" fmla="*/ 1563373 w 2510264"/>
              <a:gd name="connsiteY21" fmla="*/ 621963 h 1665620"/>
              <a:gd name="connsiteX22" fmla="*/ 1472151 w 2510264"/>
              <a:gd name="connsiteY22" fmla="*/ 621963 h 1665620"/>
              <a:gd name="connsiteX23" fmla="*/ 1419799 w 2510264"/>
              <a:gd name="connsiteY23" fmla="*/ 570297 h 1665620"/>
              <a:gd name="connsiteX24" fmla="*/ 1420202 w 2510264"/>
              <a:gd name="connsiteY24" fmla="*/ 100586 h 1665620"/>
              <a:gd name="connsiteX25" fmla="*/ 1397235 w 2510264"/>
              <a:gd name="connsiteY25" fmla="*/ 77619 h 1665620"/>
              <a:gd name="connsiteX26" fmla="*/ 1171441 w 2510264"/>
              <a:gd name="connsiteY26" fmla="*/ 77659 h 1665620"/>
              <a:gd name="connsiteX27" fmla="*/ 1151824 w 2510264"/>
              <a:gd name="connsiteY27" fmla="*/ 97760 h 1665620"/>
              <a:gd name="connsiteX28" fmla="*/ 1152147 w 2510264"/>
              <a:gd name="connsiteY28" fmla="*/ 567473 h 1665620"/>
              <a:gd name="connsiteX29" fmla="*/ 1098544 w 2510264"/>
              <a:gd name="connsiteY29" fmla="*/ 621963 h 1665620"/>
              <a:gd name="connsiteX30" fmla="*/ 1009866 w 2510264"/>
              <a:gd name="connsiteY30" fmla="*/ 622408 h 1665620"/>
              <a:gd name="connsiteX31" fmla="*/ 1007161 w 2510264"/>
              <a:gd name="connsiteY31" fmla="*/ 625597 h 1665620"/>
              <a:gd name="connsiteX32" fmla="*/ 1078765 w 2510264"/>
              <a:gd name="connsiteY32" fmla="*/ 710521 h 1665620"/>
              <a:gd name="connsiteX33" fmla="*/ 1163248 w 2510264"/>
              <a:gd name="connsiteY33" fmla="*/ 810584 h 1665620"/>
              <a:gd name="connsiteX34" fmla="*/ 1162400 w 2510264"/>
              <a:gd name="connsiteY34" fmla="*/ 871089 h 1665620"/>
              <a:gd name="connsiteX35" fmla="*/ 1102702 w 2510264"/>
              <a:gd name="connsiteY35" fmla="*/ 861079 h 1665620"/>
              <a:gd name="connsiteX36" fmla="*/ 893012 w 2510264"/>
              <a:gd name="connsiteY36" fmla="*/ 613487 h 1665620"/>
              <a:gd name="connsiteX37" fmla="*/ 883164 w 2510264"/>
              <a:gd name="connsiteY37" fmla="*/ 565576 h 1665620"/>
              <a:gd name="connsiteX38" fmla="*/ 926717 w 2510264"/>
              <a:gd name="connsiteY38" fmla="*/ 542609 h 1665620"/>
              <a:gd name="connsiteX39" fmla="*/ 1053740 w 2510264"/>
              <a:gd name="connsiteY39" fmla="*/ 542972 h 1665620"/>
              <a:gd name="connsiteX40" fmla="*/ 1073075 w 2510264"/>
              <a:gd name="connsiteY40" fmla="*/ 524607 h 1665620"/>
              <a:gd name="connsiteX41" fmla="*/ 1073035 w 2510264"/>
              <a:gd name="connsiteY41" fmla="*/ 318994 h 1665620"/>
              <a:gd name="connsiteX42" fmla="*/ 1069386 w 2510264"/>
              <a:gd name="connsiteY42" fmla="*/ 305438 h 1665620"/>
              <a:gd name="connsiteX43" fmla="*/ 1053925 w 2510264"/>
              <a:gd name="connsiteY43" fmla="*/ 302944 h 1665620"/>
              <a:gd name="connsiteX44" fmla="*/ 848273 w 2510264"/>
              <a:gd name="connsiteY44" fmla="*/ 303388 h 1665620"/>
              <a:gd name="connsiteX45" fmla="*/ 809927 w 2510264"/>
              <a:gd name="connsiteY45" fmla="*/ 279292 h 1665620"/>
              <a:gd name="connsiteX46" fmla="*/ 818122 w 2510264"/>
              <a:gd name="connsiteY46" fmla="*/ 236546 h 1665620"/>
              <a:gd name="connsiteX47" fmla="*/ 853277 w 2510264"/>
              <a:gd name="connsiteY47" fmla="*/ 224962 h 1665620"/>
              <a:gd name="connsiteX48" fmla="*/ 1052876 w 2510264"/>
              <a:gd name="connsiteY48" fmla="*/ 225326 h 1665620"/>
              <a:gd name="connsiteX49" fmla="*/ 1067981 w 2510264"/>
              <a:gd name="connsiteY49" fmla="*/ 222401 h 1665620"/>
              <a:gd name="connsiteX50" fmla="*/ 1072994 w 2510264"/>
              <a:gd name="connsiteY50" fmla="*/ 203392 h 1665620"/>
              <a:gd name="connsiteX51" fmla="*/ 1072590 w 2510264"/>
              <a:gd name="connsiteY51" fmla="*/ 46136 h 1665620"/>
              <a:gd name="connsiteX52" fmla="*/ 1117838 w 2510264"/>
              <a:gd name="connsiteY52" fmla="*/ 0 h 1665620"/>
              <a:gd name="connsiteX53" fmla="*/ 1454511 w 2510264"/>
              <a:gd name="connsiteY53" fmla="*/ 0 h 1665620"/>
              <a:gd name="connsiteX54" fmla="*/ 1499234 w 2510264"/>
              <a:gd name="connsiteY54" fmla="*/ 44601 h 1665620"/>
              <a:gd name="connsiteX55" fmla="*/ 1498951 w 2510264"/>
              <a:gd name="connsiteY55" fmla="*/ 203877 h 1665620"/>
              <a:gd name="connsiteX56" fmla="*/ 1502282 w 2510264"/>
              <a:gd name="connsiteY56" fmla="*/ 218988 h 1665620"/>
              <a:gd name="connsiteX57" fmla="*/ 1517624 w 2510264"/>
              <a:gd name="connsiteY57" fmla="*/ 225446 h 1665620"/>
              <a:gd name="connsiteX58" fmla="*/ 1976526 w 2510264"/>
              <a:gd name="connsiteY58" fmla="*/ 225207 h 1665620"/>
              <a:gd name="connsiteX59" fmla="*/ 1976526 w 2510264"/>
              <a:gd name="connsiteY59" fmla="*/ 303541 h 1665620"/>
              <a:gd name="connsiteX60" fmla="*/ 1518512 w 2510264"/>
              <a:gd name="connsiteY60" fmla="*/ 303025 h 1665620"/>
              <a:gd name="connsiteX61" fmla="*/ 1502587 w 2510264"/>
              <a:gd name="connsiteY61" fmla="*/ 306593 h 1665620"/>
              <a:gd name="connsiteX62" fmla="*/ 1498871 w 2510264"/>
              <a:gd name="connsiteY62" fmla="*/ 318711 h 1665620"/>
              <a:gd name="connsiteX63" fmla="*/ 1498992 w 2510264"/>
              <a:gd name="connsiteY63" fmla="*/ 526342 h 1665620"/>
              <a:gd name="connsiteX64" fmla="*/ 1515824 w 2510264"/>
              <a:gd name="connsiteY64" fmla="*/ 543012 h 1665620"/>
              <a:gd name="connsiteX65" fmla="*/ 1642809 w 2510264"/>
              <a:gd name="connsiteY65" fmla="*/ 542649 h 1665620"/>
              <a:gd name="connsiteX66" fmla="*/ 1689306 w 2510264"/>
              <a:gd name="connsiteY66" fmla="*/ 567190 h 1665620"/>
              <a:gd name="connsiteX67" fmla="*/ 1676512 w 2510264"/>
              <a:gd name="connsiteY67" fmla="*/ 616394 h 1665620"/>
              <a:gd name="connsiteX68" fmla="*/ 1325065 w 2510264"/>
              <a:gd name="connsiteY68" fmla="*/ 1031736 h 1665620"/>
              <a:gd name="connsiteX69" fmla="*/ 1285872 w 2510264"/>
              <a:gd name="connsiteY69" fmla="*/ 1056706 h 1665620"/>
              <a:gd name="connsiteX70" fmla="*/ 1872522 w 2510264"/>
              <a:gd name="connsiteY70" fmla="*/ 1343525 h 1665620"/>
              <a:gd name="connsiteX71" fmla="*/ 1842995 w 2510264"/>
              <a:gd name="connsiteY71" fmla="*/ 1339928 h 1665620"/>
              <a:gd name="connsiteX72" fmla="*/ 1828707 w 2510264"/>
              <a:gd name="connsiteY72" fmla="*/ 1284468 h 1665620"/>
              <a:gd name="connsiteX73" fmla="*/ 1875851 w 2510264"/>
              <a:gd name="connsiteY73" fmla="*/ 1191228 h 1665620"/>
              <a:gd name="connsiteX74" fmla="*/ 1928566 w 2510264"/>
              <a:gd name="connsiteY74" fmla="*/ 1158978 h 1665620"/>
              <a:gd name="connsiteX75" fmla="*/ 2087801 w 2510264"/>
              <a:gd name="connsiteY75" fmla="*/ 1158049 h 1665620"/>
              <a:gd name="connsiteX76" fmla="*/ 2390970 w 2510264"/>
              <a:gd name="connsiteY76" fmla="*/ 1007907 h 1665620"/>
              <a:gd name="connsiteX77" fmla="*/ 2420464 w 2510264"/>
              <a:gd name="connsiteY77" fmla="*/ 967211 h 1665620"/>
              <a:gd name="connsiteX78" fmla="*/ 2510264 w 2510264"/>
              <a:gd name="connsiteY78" fmla="*/ 967211 h 1665620"/>
              <a:gd name="connsiteX79" fmla="*/ 2492336 w 2510264"/>
              <a:gd name="connsiteY79" fmla="*/ 1002932 h 1665620"/>
              <a:gd name="connsiteX80" fmla="*/ 2149920 w 2510264"/>
              <a:gd name="connsiteY80" fmla="*/ 1231269 h 1665620"/>
              <a:gd name="connsiteX81" fmla="*/ 1960938 w 2510264"/>
              <a:gd name="connsiteY81" fmla="*/ 1238292 h 1665620"/>
              <a:gd name="connsiteX82" fmla="*/ 1932724 w 2510264"/>
              <a:gd name="connsiteY82" fmla="*/ 1256537 h 1665620"/>
              <a:gd name="connsiteX83" fmla="*/ 1896841 w 2510264"/>
              <a:gd name="connsiteY83" fmla="*/ 1323904 h 1665620"/>
              <a:gd name="connsiteX84" fmla="*/ 1872522 w 2510264"/>
              <a:gd name="connsiteY84" fmla="*/ 1343525 h 1665620"/>
              <a:gd name="connsiteX85" fmla="*/ 1117891 w 2510264"/>
              <a:gd name="connsiteY85" fmla="*/ 1396443 h 1665620"/>
              <a:gd name="connsiteX86" fmla="*/ 1090656 w 2510264"/>
              <a:gd name="connsiteY86" fmla="*/ 1393209 h 1665620"/>
              <a:gd name="connsiteX87" fmla="*/ 762015 w 2510264"/>
              <a:gd name="connsiteY87" fmla="*/ 1080148 h 1665620"/>
              <a:gd name="connsiteX88" fmla="*/ 725809 w 2510264"/>
              <a:gd name="connsiteY88" fmla="*/ 1057625 h 1665620"/>
              <a:gd name="connsiteX89" fmla="*/ 533113 w 2510264"/>
              <a:gd name="connsiteY89" fmla="*/ 1049067 h 1665620"/>
              <a:gd name="connsiteX90" fmla="*/ 221990 w 2510264"/>
              <a:gd name="connsiteY90" fmla="*/ 809307 h 1665620"/>
              <a:gd name="connsiteX91" fmla="*/ 247338 w 2510264"/>
              <a:gd name="connsiteY91" fmla="*/ 762122 h 1665620"/>
              <a:gd name="connsiteX92" fmla="*/ 276763 w 2510264"/>
              <a:gd name="connsiteY92" fmla="*/ 785775 h 1665620"/>
              <a:gd name="connsiteX93" fmla="*/ 467562 w 2510264"/>
              <a:gd name="connsiteY93" fmla="*/ 965918 h 1665620"/>
              <a:gd name="connsiteX94" fmla="*/ 621631 w 2510264"/>
              <a:gd name="connsiteY94" fmla="*/ 999542 h 1665620"/>
              <a:gd name="connsiteX95" fmla="*/ 760643 w 2510264"/>
              <a:gd name="connsiteY95" fmla="*/ 999542 h 1665620"/>
              <a:gd name="connsiteX96" fmla="*/ 799956 w 2510264"/>
              <a:gd name="connsiteY96" fmla="*/ 1023760 h 1665620"/>
              <a:gd name="connsiteX97" fmla="*/ 1115763 w 2510264"/>
              <a:gd name="connsiteY97" fmla="*/ 1339847 h 1665620"/>
              <a:gd name="connsiteX98" fmla="*/ 1135017 w 2510264"/>
              <a:gd name="connsiteY98" fmla="*/ 1380333 h 1665620"/>
              <a:gd name="connsiteX99" fmla="*/ 1117891 w 2510264"/>
              <a:gd name="connsiteY99" fmla="*/ 1396443 h 1665620"/>
              <a:gd name="connsiteX100" fmla="*/ 1264152 w 2510264"/>
              <a:gd name="connsiteY100" fmla="*/ 1665276 h 1665620"/>
              <a:gd name="connsiteX101" fmla="*/ 704093 w 2510264"/>
              <a:gd name="connsiteY101" fmla="*/ 1347355 h 1665620"/>
              <a:gd name="connsiteX102" fmla="*/ 648150 w 2510264"/>
              <a:gd name="connsiteY102" fmla="*/ 1254358 h 1665620"/>
              <a:gd name="connsiteX103" fmla="*/ 622357 w 2510264"/>
              <a:gd name="connsiteY103" fmla="*/ 1238211 h 1665620"/>
              <a:gd name="connsiteX104" fmla="*/ 457189 w 2510264"/>
              <a:gd name="connsiteY104" fmla="*/ 1235830 h 1665620"/>
              <a:gd name="connsiteX105" fmla="*/ 6407 w 2510264"/>
              <a:gd name="connsiteY105" fmla="*/ 814271 h 1665620"/>
              <a:gd name="connsiteX106" fmla="*/ 325442 w 2510264"/>
              <a:gd name="connsiteY106" fmla="*/ 258181 h 1665620"/>
              <a:gd name="connsiteX107" fmla="*/ 516403 w 2510264"/>
              <a:gd name="connsiteY107" fmla="*/ 224881 h 1665620"/>
              <a:gd name="connsiteX108" fmla="*/ 599066 w 2510264"/>
              <a:gd name="connsiteY108" fmla="*/ 225123 h 1665620"/>
              <a:gd name="connsiteX109" fmla="*/ 640399 w 2510264"/>
              <a:gd name="connsiteY109" fmla="*/ 264558 h 1665620"/>
              <a:gd name="connsiteX110" fmla="*/ 598300 w 2510264"/>
              <a:gd name="connsiteY110" fmla="*/ 303308 h 1665620"/>
              <a:gd name="connsiteX111" fmla="*/ 427481 w 2510264"/>
              <a:gd name="connsiteY111" fmla="*/ 310937 h 1665620"/>
              <a:gd name="connsiteX112" fmla="*/ 83138 w 2510264"/>
              <a:gd name="connsiteY112" fmla="*/ 668195 h 1665620"/>
              <a:gd name="connsiteX113" fmla="*/ 427400 w 2510264"/>
              <a:gd name="connsiteY113" fmla="*/ 1152036 h 1665620"/>
              <a:gd name="connsiteX114" fmla="*/ 463243 w 2510264"/>
              <a:gd name="connsiteY114" fmla="*/ 1157162 h 1665620"/>
              <a:gd name="connsiteX115" fmla="*/ 566009 w 2510264"/>
              <a:gd name="connsiteY115" fmla="*/ 1157404 h 1665620"/>
              <a:gd name="connsiteX116" fmla="*/ 566050 w 2510264"/>
              <a:gd name="connsiteY116" fmla="*/ 1159301 h 1665620"/>
              <a:gd name="connsiteX117" fmla="*/ 650692 w 2510264"/>
              <a:gd name="connsiteY117" fmla="*/ 1158978 h 1665620"/>
              <a:gd name="connsiteX118" fmla="*/ 706959 w 2510264"/>
              <a:gd name="connsiteY118" fmla="*/ 1194255 h 1665620"/>
              <a:gd name="connsiteX119" fmla="*/ 1047023 w 2510264"/>
              <a:gd name="connsiteY119" fmla="*/ 1534037 h 1665620"/>
              <a:gd name="connsiteX120" fmla="*/ 1676697 w 2510264"/>
              <a:gd name="connsiteY120" fmla="*/ 1453269 h 1665620"/>
              <a:gd name="connsiteX121" fmla="*/ 1766142 w 2510264"/>
              <a:gd name="connsiteY121" fmla="*/ 1369232 h 1665620"/>
              <a:gd name="connsiteX122" fmla="*/ 1813731 w 2510264"/>
              <a:gd name="connsiteY122" fmla="*/ 1360110 h 1665620"/>
              <a:gd name="connsiteX123" fmla="*/ 1834397 w 2510264"/>
              <a:gd name="connsiteY123" fmla="*/ 1402209 h 1665620"/>
              <a:gd name="connsiteX124" fmla="*/ 1823741 w 2510264"/>
              <a:gd name="connsiteY124" fmla="*/ 1423440 h 1665620"/>
              <a:gd name="connsiteX125" fmla="*/ 1367026 w 2510264"/>
              <a:gd name="connsiteY125" fmla="*/ 1661506 h 1665620"/>
              <a:gd name="connsiteX126" fmla="*/ 1264152 w 2510264"/>
              <a:gd name="connsiteY126" fmla="*/ 1665276 h 1665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510264" h="1665620">
                <a:moveTo>
                  <a:pt x="728150" y="303349"/>
                </a:moveTo>
                <a:cubicBezTo>
                  <a:pt x="698240" y="303672"/>
                  <a:pt x="680723" y="289424"/>
                  <a:pt x="680521" y="264600"/>
                </a:cubicBezTo>
                <a:cubicBezTo>
                  <a:pt x="680278" y="240422"/>
                  <a:pt x="697553" y="225204"/>
                  <a:pt x="725445" y="225003"/>
                </a:cubicBezTo>
                <a:cubicBezTo>
                  <a:pt x="754185" y="224801"/>
                  <a:pt x="773075" y="240745"/>
                  <a:pt x="772630" y="264842"/>
                </a:cubicBezTo>
                <a:cubicBezTo>
                  <a:pt x="772186" y="287728"/>
                  <a:pt x="754467" y="303066"/>
                  <a:pt x="728150" y="303349"/>
                </a:cubicBezTo>
                <a:close/>
                <a:moveTo>
                  <a:pt x="227358" y="753402"/>
                </a:moveTo>
                <a:cubicBezTo>
                  <a:pt x="211495" y="757721"/>
                  <a:pt x="197449" y="748801"/>
                  <a:pt x="191595" y="729709"/>
                </a:cubicBezTo>
                <a:cubicBezTo>
                  <a:pt x="182595" y="700163"/>
                  <a:pt x="177953" y="669769"/>
                  <a:pt x="175531" y="637074"/>
                </a:cubicBezTo>
                <a:cubicBezTo>
                  <a:pt x="175854" y="631545"/>
                  <a:pt x="174925" y="623794"/>
                  <a:pt x="177024" y="616974"/>
                </a:cubicBezTo>
                <a:cubicBezTo>
                  <a:pt x="181505" y="602362"/>
                  <a:pt x="192524" y="595418"/>
                  <a:pt x="207821" y="596953"/>
                </a:cubicBezTo>
                <a:cubicBezTo>
                  <a:pt x="223161" y="598487"/>
                  <a:pt x="232201" y="607488"/>
                  <a:pt x="233696" y="622867"/>
                </a:cubicBezTo>
                <a:cubicBezTo>
                  <a:pt x="236762" y="654189"/>
                  <a:pt x="240758" y="685310"/>
                  <a:pt x="248629" y="715945"/>
                </a:cubicBezTo>
                <a:cubicBezTo>
                  <a:pt x="253432" y="734634"/>
                  <a:pt x="244109" y="748841"/>
                  <a:pt x="227358" y="753402"/>
                </a:cubicBezTo>
                <a:close/>
                <a:moveTo>
                  <a:pt x="1285872" y="1056706"/>
                </a:moveTo>
                <a:cubicBezTo>
                  <a:pt x="1273319" y="1056660"/>
                  <a:pt x="1260745" y="1048244"/>
                  <a:pt x="1246558" y="1031454"/>
                </a:cubicBezTo>
                <a:cubicBezTo>
                  <a:pt x="1229646" y="1011433"/>
                  <a:pt x="1212450" y="991655"/>
                  <a:pt x="1195981" y="971272"/>
                </a:cubicBezTo>
                <a:cubicBezTo>
                  <a:pt x="1180159" y="951695"/>
                  <a:pt x="1181855" y="928364"/>
                  <a:pt x="1199211" y="913914"/>
                </a:cubicBezTo>
                <a:cubicBezTo>
                  <a:pt x="1216164" y="899827"/>
                  <a:pt x="1238243" y="901765"/>
                  <a:pt x="1255035" y="919364"/>
                </a:cubicBezTo>
                <a:cubicBezTo>
                  <a:pt x="1262906" y="927597"/>
                  <a:pt x="1270251" y="936436"/>
                  <a:pt x="1277194" y="945479"/>
                </a:cubicBezTo>
                <a:cubicBezTo>
                  <a:pt x="1282642" y="952624"/>
                  <a:pt x="1286437" y="955328"/>
                  <a:pt x="1293702" y="946689"/>
                </a:cubicBezTo>
                <a:lnTo>
                  <a:pt x="1563655" y="626242"/>
                </a:lnTo>
                <a:cubicBezTo>
                  <a:pt x="1564058" y="625959"/>
                  <a:pt x="1563696" y="625111"/>
                  <a:pt x="1563373" y="621963"/>
                </a:cubicBezTo>
                <a:lnTo>
                  <a:pt x="1472151" y="621963"/>
                </a:lnTo>
                <a:cubicBezTo>
                  <a:pt x="1433159" y="621963"/>
                  <a:pt x="1419799" y="608846"/>
                  <a:pt x="1419799" y="570297"/>
                </a:cubicBezTo>
                <a:cubicBezTo>
                  <a:pt x="1419759" y="413727"/>
                  <a:pt x="1419436" y="257156"/>
                  <a:pt x="1420202" y="100586"/>
                </a:cubicBezTo>
                <a:cubicBezTo>
                  <a:pt x="1420283" y="82220"/>
                  <a:pt x="1415723" y="77336"/>
                  <a:pt x="1397235" y="77619"/>
                </a:cubicBezTo>
                <a:cubicBezTo>
                  <a:pt x="1321998" y="78749"/>
                  <a:pt x="1246719" y="78628"/>
                  <a:pt x="1171441" y="77659"/>
                </a:cubicBezTo>
                <a:cubicBezTo>
                  <a:pt x="1155135" y="77458"/>
                  <a:pt x="1151743" y="82301"/>
                  <a:pt x="1151824" y="97760"/>
                </a:cubicBezTo>
                <a:cubicBezTo>
                  <a:pt x="1152389" y="254332"/>
                  <a:pt x="1152188" y="410902"/>
                  <a:pt x="1152147" y="567473"/>
                </a:cubicBezTo>
                <a:cubicBezTo>
                  <a:pt x="1152147" y="609411"/>
                  <a:pt x="1139795" y="621882"/>
                  <a:pt x="1098544" y="621963"/>
                </a:cubicBezTo>
                <a:lnTo>
                  <a:pt x="1009866" y="622408"/>
                </a:lnTo>
                <a:cubicBezTo>
                  <a:pt x="1009461" y="622408"/>
                  <a:pt x="1009097" y="623295"/>
                  <a:pt x="1007161" y="625597"/>
                </a:cubicBezTo>
                <a:lnTo>
                  <a:pt x="1078765" y="710521"/>
                </a:lnTo>
                <a:lnTo>
                  <a:pt x="1163248" y="810584"/>
                </a:lnTo>
                <a:cubicBezTo>
                  <a:pt x="1181613" y="832622"/>
                  <a:pt x="1181007" y="855709"/>
                  <a:pt x="1162400" y="871089"/>
                </a:cubicBezTo>
                <a:cubicBezTo>
                  <a:pt x="1144034" y="886224"/>
                  <a:pt x="1120905" y="882592"/>
                  <a:pt x="1102702" y="861079"/>
                </a:cubicBezTo>
                <a:lnTo>
                  <a:pt x="893012" y="613487"/>
                </a:lnTo>
                <a:cubicBezTo>
                  <a:pt x="880782" y="599078"/>
                  <a:pt x="874284" y="583819"/>
                  <a:pt x="883164" y="565576"/>
                </a:cubicBezTo>
                <a:cubicBezTo>
                  <a:pt x="891922" y="547533"/>
                  <a:pt x="907947" y="542527"/>
                  <a:pt x="926717" y="542609"/>
                </a:cubicBezTo>
                <a:lnTo>
                  <a:pt x="1053740" y="542972"/>
                </a:lnTo>
                <a:cubicBezTo>
                  <a:pt x="1068110" y="543294"/>
                  <a:pt x="1073317" y="540590"/>
                  <a:pt x="1073075" y="524607"/>
                </a:cubicBezTo>
                <a:cubicBezTo>
                  <a:pt x="1072065" y="456068"/>
                  <a:pt x="1072106" y="387531"/>
                  <a:pt x="1073035" y="318994"/>
                </a:cubicBezTo>
                <a:lnTo>
                  <a:pt x="1069386" y="305438"/>
                </a:lnTo>
                <a:lnTo>
                  <a:pt x="1053925" y="302944"/>
                </a:lnTo>
                <a:cubicBezTo>
                  <a:pt x="985388" y="303914"/>
                  <a:pt x="916851" y="303267"/>
                  <a:pt x="848273" y="303388"/>
                </a:cubicBezTo>
                <a:cubicBezTo>
                  <a:pt x="830270" y="303428"/>
                  <a:pt x="817233" y="295598"/>
                  <a:pt x="809927" y="279292"/>
                </a:cubicBezTo>
                <a:cubicBezTo>
                  <a:pt x="802823" y="263428"/>
                  <a:pt x="806941" y="248978"/>
                  <a:pt x="818122" y="236546"/>
                </a:cubicBezTo>
                <a:cubicBezTo>
                  <a:pt x="827445" y="226172"/>
                  <a:pt x="840119" y="224921"/>
                  <a:pt x="853277" y="224962"/>
                </a:cubicBezTo>
                <a:lnTo>
                  <a:pt x="1052876" y="225326"/>
                </a:lnTo>
                <a:lnTo>
                  <a:pt x="1067981" y="222401"/>
                </a:lnTo>
                <a:lnTo>
                  <a:pt x="1072994" y="203392"/>
                </a:lnTo>
                <a:cubicBezTo>
                  <a:pt x="1071823" y="151000"/>
                  <a:pt x="1072429" y="98568"/>
                  <a:pt x="1072590" y="46136"/>
                </a:cubicBezTo>
                <a:cubicBezTo>
                  <a:pt x="1072671" y="14853"/>
                  <a:pt x="1086959" y="39"/>
                  <a:pt x="1117838" y="0"/>
                </a:cubicBezTo>
                <a:lnTo>
                  <a:pt x="1454511" y="0"/>
                </a:lnTo>
                <a:cubicBezTo>
                  <a:pt x="1484260" y="39"/>
                  <a:pt x="1499114" y="15015"/>
                  <a:pt x="1499234" y="44601"/>
                </a:cubicBezTo>
                <a:cubicBezTo>
                  <a:pt x="1499476" y="97680"/>
                  <a:pt x="1499840" y="150798"/>
                  <a:pt x="1498951" y="203877"/>
                </a:cubicBezTo>
                <a:cubicBezTo>
                  <a:pt x="1498831" y="211224"/>
                  <a:pt x="1499567" y="216036"/>
                  <a:pt x="1502282" y="218988"/>
                </a:cubicBezTo>
                <a:lnTo>
                  <a:pt x="1517624" y="225446"/>
                </a:lnTo>
                <a:lnTo>
                  <a:pt x="1976526" y="225207"/>
                </a:lnTo>
                <a:lnTo>
                  <a:pt x="1976526" y="303541"/>
                </a:lnTo>
                <a:lnTo>
                  <a:pt x="1518512" y="303025"/>
                </a:lnTo>
                <a:cubicBezTo>
                  <a:pt x="1510863" y="303005"/>
                  <a:pt x="1505746" y="303772"/>
                  <a:pt x="1502587" y="306593"/>
                </a:cubicBezTo>
                <a:lnTo>
                  <a:pt x="1498871" y="318711"/>
                </a:lnTo>
                <a:cubicBezTo>
                  <a:pt x="1499880" y="387895"/>
                  <a:pt x="1499638" y="457158"/>
                  <a:pt x="1498992" y="526342"/>
                </a:cubicBezTo>
                <a:cubicBezTo>
                  <a:pt x="1498871" y="539703"/>
                  <a:pt x="1502746" y="543255"/>
                  <a:pt x="1515824" y="543012"/>
                </a:cubicBezTo>
                <a:cubicBezTo>
                  <a:pt x="1558125" y="542206"/>
                  <a:pt x="1600466" y="542891"/>
                  <a:pt x="1642809" y="542649"/>
                </a:cubicBezTo>
                <a:cubicBezTo>
                  <a:pt x="1662868" y="542527"/>
                  <a:pt x="1680266" y="546806"/>
                  <a:pt x="1689306" y="567190"/>
                </a:cubicBezTo>
                <a:cubicBezTo>
                  <a:pt x="1698107" y="586969"/>
                  <a:pt x="1688822" y="601822"/>
                  <a:pt x="1676512" y="616394"/>
                </a:cubicBezTo>
                <a:lnTo>
                  <a:pt x="1325065" y="1031736"/>
                </a:lnTo>
                <a:cubicBezTo>
                  <a:pt x="1310958" y="1048426"/>
                  <a:pt x="1298425" y="1056751"/>
                  <a:pt x="1285872" y="1056706"/>
                </a:cubicBezTo>
                <a:close/>
                <a:moveTo>
                  <a:pt x="1872522" y="1343525"/>
                </a:moveTo>
                <a:cubicBezTo>
                  <a:pt x="1862946" y="1346285"/>
                  <a:pt x="1852501" y="1345176"/>
                  <a:pt x="1842995" y="1339928"/>
                </a:cubicBezTo>
                <a:cubicBezTo>
                  <a:pt x="1823176" y="1328989"/>
                  <a:pt x="1816517" y="1305861"/>
                  <a:pt x="1828707" y="1284468"/>
                </a:cubicBezTo>
                <a:cubicBezTo>
                  <a:pt x="1845982" y="1254155"/>
                  <a:pt x="1861885" y="1223237"/>
                  <a:pt x="1875851" y="1191228"/>
                </a:cubicBezTo>
                <a:cubicBezTo>
                  <a:pt x="1885700" y="1168665"/>
                  <a:pt x="1902976" y="1158573"/>
                  <a:pt x="1928566" y="1158978"/>
                </a:cubicBezTo>
                <a:cubicBezTo>
                  <a:pt x="1981645" y="1159826"/>
                  <a:pt x="2034763" y="1159826"/>
                  <a:pt x="2087801" y="1158049"/>
                </a:cubicBezTo>
                <a:cubicBezTo>
                  <a:pt x="2205209" y="1154138"/>
                  <a:pt x="2315601" y="1096037"/>
                  <a:pt x="2390970" y="1007907"/>
                </a:cubicBezTo>
                <a:lnTo>
                  <a:pt x="2420464" y="967211"/>
                </a:lnTo>
                <a:lnTo>
                  <a:pt x="2510264" y="967211"/>
                </a:lnTo>
                <a:lnTo>
                  <a:pt x="2492336" y="1002932"/>
                </a:lnTo>
                <a:cubicBezTo>
                  <a:pt x="2418218" y="1119603"/>
                  <a:pt x="2297126" y="1206607"/>
                  <a:pt x="2149920" y="1231269"/>
                </a:cubicBezTo>
                <a:cubicBezTo>
                  <a:pt x="2087075" y="1241804"/>
                  <a:pt x="2023946" y="1238009"/>
                  <a:pt x="1960938" y="1238292"/>
                </a:cubicBezTo>
                <a:cubicBezTo>
                  <a:pt x="1945923" y="1238373"/>
                  <a:pt x="1938819" y="1242692"/>
                  <a:pt x="1932724" y="1256537"/>
                </a:cubicBezTo>
                <a:cubicBezTo>
                  <a:pt x="1922472" y="1279786"/>
                  <a:pt x="1909757" y="1301986"/>
                  <a:pt x="1896841" y="1323904"/>
                </a:cubicBezTo>
                <a:cubicBezTo>
                  <a:pt x="1890806" y="1334136"/>
                  <a:pt x="1882098" y="1340765"/>
                  <a:pt x="1872522" y="1343525"/>
                </a:cubicBezTo>
                <a:close/>
                <a:moveTo>
                  <a:pt x="1117891" y="1396443"/>
                </a:moveTo>
                <a:cubicBezTo>
                  <a:pt x="1110223" y="1398729"/>
                  <a:pt x="1100868" y="1397790"/>
                  <a:pt x="1090656" y="1393209"/>
                </a:cubicBezTo>
                <a:cubicBezTo>
                  <a:pt x="944257" y="1327577"/>
                  <a:pt x="836284" y="1221260"/>
                  <a:pt x="762015" y="1080148"/>
                </a:cubicBezTo>
                <a:cubicBezTo>
                  <a:pt x="753377" y="1063760"/>
                  <a:pt x="744577" y="1057666"/>
                  <a:pt x="725809" y="1057625"/>
                </a:cubicBezTo>
                <a:cubicBezTo>
                  <a:pt x="661509" y="1057463"/>
                  <a:pt x="596766" y="1063639"/>
                  <a:pt x="533113" y="1049067"/>
                </a:cubicBezTo>
                <a:cubicBezTo>
                  <a:pt x="392647" y="1016897"/>
                  <a:pt x="288751" y="937018"/>
                  <a:pt x="221990" y="809307"/>
                </a:cubicBezTo>
                <a:cubicBezTo>
                  <a:pt x="209639" y="785614"/>
                  <a:pt x="221506" y="762848"/>
                  <a:pt x="247338" y="762122"/>
                </a:cubicBezTo>
                <a:cubicBezTo>
                  <a:pt x="262393" y="761193"/>
                  <a:pt x="269982" y="772657"/>
                  <a:pt x="276763" y="785775"/>
                </a:cubicBezTo>
                <a:cubicBezTo>
                  <a:pt x="319346" y="868037"/>
                  <a:pt x="383202" y="927815"/>
                  <a:pt x="467562" y="965918"/>
                </a:cubicBezTo>
                <a:cubicBezTo>
                  <a:pt x="516564" y="988037"/>
                  <a:pt x="568108" y="998694"/>
                  <a:pt x="621631" y="999542"/>
                </a:cubicBezTo>
                <a:cubicBezTo>
                  <a:pt x="667967" y="1000268"/>
                  <a:pt x="714345" y="1000390"/>
                  <a:pt x="760643" y="999542"/>
                </a:cubicBezTo>
                <a:cubicBezTo>
                  <a:pt x="779936" y="999178"/>
                  <a:pt x="791642" y="1006161"/>
                  <a:pt x="799956" y="1023760"/>
                </a:cubicBezTo>
                <a:cubicBezTo>
                  <a:pt x="867324" y="1166849"/>
                  <a:pt x="970857" y="1274055"/>
                  <a:pt x="1115763" y="1339847"/>
                </a:cubicBezTo>
                <a:cubicBezTo>
                  <a:pt x="1134935" y="1348566"/>
                  <a:pt x="1141837" y="1364026"/>
                  <a:pt x="1135017" y="1380333"/>
                </a:cubicBezTo>
                <a:cubicBezTo>
                  <a:pt x="1131544" y="1388648"/>
                  <a:pt x="1125561" y="1394158"/>
                  <a:pt x="1117891" y="1396443"/>
                </a:cubicBezTo>
                <a:close/>
                <a:moveTo>
                  <a:pt x="1264152" y="1665276"/>
                </a:moveTo>
                <a:cubicBezTo>
                  <a:pt x="1031391" y="1658159"/>
                  <a:pt x="848968" y="1541217"/>
                  <a:pt x="704093" y="1347355"/>
                </a:cubicBezTo>
                <a:cubicBezTo>
                  <a:pt x="682378" y="1318293"/>
                  <a:pt x="663931" y="1287012"/>
                  <a:pt x="648150" y="1254358"/>
                </a:cubicBezTo>
                <a:cubicBezTo>
                  <a:pt x="642418" y="1242450"/>
                  <a:pt x="635919" y="1238292"/>
                  <a:pt x="622357" y="1238211"/>
                </a:cubicBezTo>
                <a:lnTo>
                  <a:pt x="457189" y="1235830"/>
                </a:lnTo>
                <a:cubicBezTo>
                  <a:pt x="230668" y="1215244"/>
                  <a:pt x="41281" y="1038411"/>
                  <a:pt x="6407" y="814271"/>
                </a:cubicBezTo>
                <a:cubicBezTo>
                  <a:pt x="-31132" y="572977"/>
                  <a:pt x="99001" y="346093"/>
                  <a:pt x="325442" y="258181"/>
                </a:cubicBezTo>
                <a:cubicBezTo>
                  <a:pt x="386875" y="234326"/>
                  <a:pt x="450609" y="223832"/>
                  <a:pt x="516403" y="224881"/>
                </a:cubicBezTo>
                <a:cubicBezTo>
                  <a:pt x="543929" y="225326"/>
                  <a:pt x="571498" y="224558"/>
                  <a:pt x="599066" y="225123"/>
                </a:cubicBezTo>
                <a:cubicBezTo>
                  <a:pt x="624496" y="225648"/>
                  <a:pt x="640602" y="241511"/>
                  <a:pt x="640399" y="264558"/>
                </a:cubicBezTo>
                <a:cubicBezTo>
                  <a:pt x="640238" y="287647"/>
                  <a:pt x="623931" y="302824"/>
                  <a:pt x="598300" y="303308"/>
                </a:cubicBezTo>
                <a:cubicBezTo>
                  <a:pt x="541306" y="304398"/>
                  <a:pt x="484233" y="300927"/>
                  <a:pt x="427481" y="310937"/>
                </a:cubicBezTo>
                <a:cubicBezTo>
                  <a:pt x="252423" y="341814"/>
                  <a:pt x="108084" y="493179"/>
                  <a:pt x="83138" y="668195"/>
                </a:cubicBezTo>
                <a:cubicBezTo>
                  <a:pt x="49838" y="901780"/>
                  <a:pt x="207256" y="1110663"/>
                  <a:pt x="427400" y="1152036"/>
                </a:cubicBezTo>
                <a:cubicBezTo>
                  <a:pt x="439267" y="1154255"/>
                  <a:pt x="451255" y="1156920"/>
                  <a:pt x="463243" y="1157162"/>
                </a:cubicBezTo>
                <a:cubicBezTo>
                  <a:pt x="497472" y="1157847"/>
                  <a:pt x="531741" y="1157404"/>
                  <a:pt x="566009" y="1157404"/>
                </a:cubicBezTo>
                <a:cubicBezTo>
                  <a:pt x="566050" y="1158089"/>
                  <a:pt x="566050" y="1158695"/>
                  <a:pt x="566050" y="1159301"/>
                </a:cubicBezTo>
                <a:cubicBezTo>
                  <a:pt x="594263" y="1159301"/>
                  <a:pt x="622558" y="1160391"/>
                  <a:pt x="650692" y="1158978"/>
                </a:cubicBezTo>
                <a:cubicBezTo>
                  <a:pt x="678543" y="1157565"/>
                  <a:pt x="694850" y="1168787"/>
                  <a:pt x="706959" y="1194255"/>
                </a:cubicBezTo>
                <a:cubicBezTo>
                  <a:pt x="779856" y="1347718"/>
                  <a:pt x="890655" y="1465620"/>
                  <a:pt x="1047023" y="1534037"/>
                </a:cubicBezTo>
                <a:cubicBezTo>
                  <a:pt x="1271647" y="1632282"/>
                  <a:pt x="1481659" y="1595148"/>
                  <a:pt x="1676697" y="1453269"/>
                </a:cubicBezTo>
                <a:cubicBezTo>
                  <a:pt x="1709915" y="1429092"/>
                  <a:pt x="1738533" y="1399626"/>
                  <a:pt x="1766142" y="1369232"/>
                </a:cubicBezTo>
                <a:cubicBezTo>
                  <a:pt x="1779221" y="1354823"/>
                  <a:pt x="1795971" y="1351149"/>
                  <a:pt x="1813731" y="1360110"/>
                </a:cubicBezTo>
                <a:cubicBezTo>
                  <a:pt x="1830724" y="1368707"/>
                  <a:pt x="1836577" y="1383602"/>
                  <a:pt x="1834397" y="1402209"/>
                </a:cubicBezTo>
                <a:cubicBezTo>
                  <a:pt x="1833388" y="1410686"/>
                  <a:pt x="1829150" y="1417427"/>
                  <a:pt x="1823741" y="1423440"/>
                </a:cubicBezTo>
                <a:cubicBezTo>
                  <a:pt x="1701238" y="1559829"/>
                  <a:pt x="1549550" y="1643100"/>
                  <a:pt x="1367026" y="1661506"/>
                </a:cubicBezTo>
                <a:cubicBezTo>
                  <a:pt x="1331682" y="1665067"/>
                  <a:pt x="1297403" y="1666293"/>
                  <a:pt x="1264152" y="1665276"/>
                </a:cubicBezTo>
                <a:close/>
              </a:path>
            </a:pathLst>
          </a:custGeom>
          <a:solidFill>
            <a:schemeClr val="accent4">
              <a:alpha val="40000"/>
            </a:schemeClr>
          </a:solidFill>
          <a:ln w="2976" cap="flat">
            <a:noFill/>
            <a:prstDash val="solid"/>
            <a:miter/>
          </a:ln>
        </p:spPr>
        <p:txBody>
          <a:bodyPr rtlCol="0" anchor="ctr"/>
          <a:lstStyle/>
          <a:p>
            <a:endParaRPr lang="en-US"/>
          </a:p>
        </p:txBody>
      </p:sp>
      <p:sp>
        <p:nvSpPr>
          <p:cNvPr id="3" name="TextBox 2">
            <a:extLst>
              <a:ext uri="{FF2B5EF4-FFF2-40B4-BE49-F238E27FC236}">
                <a16:creationId xmlns:a16="http://schemas.microsoft.com/office/drawing/2014/main" id="{14C8A358-7A7C-485A-A331-495F42FE67DF}"/>
              </a:ext>
            </a:extLst>
          </p:cNvPr>
          <p:cNvSpPr txBox="1"/>
          <p:nvPr/>
        </p:nvSpPr>
        <p:spPr>
          <a:xfrm>
            <a:off x="6309760" y="463583"/>
            <a:ext cx="5319004" cy="1231106"/>
          </a:xfrm>
          <a:prstGeom prst="rect">
            <a:avLst/>
          </a:prstGeom>
          <a:noFill/>
        </p:spPr>
        <p:txBody>
          <a:bodyPr wrap="square" lIns="48000" tIns="0" rIns="24000" bIns="0" rtlCol="0">
            <a:spAutoFit/>
          </a:bodyPr>
          <a:lstStyle/>
          <a:p>
            <a:pPr algn="r"/>
            <a:r>
              <a:rPr lang="en-US" altLang="ko-KR" sz="4000" b="1" dirty="0">
                <a:latin typeface="+mj-lt"/>
                <a:cs typeface="Arial" pitchFamily="34" charset="0"/>
              </a:rPr>
              <a:t>Overview of Responsibilities</a:t>
            </a:r>
            <a:endParaRPr lang="ko-KR" altLang="en-US" sz="4000" b="1" dirty="0">
              <a:latin typeface="+mj-lt"/>
              <a:cs typeface="Arial" pitchFamily="34" charset="0"/>
            </a:endParaRPr>
          </a:p>
        </p:txBody>
      </p:sp>
      <p:sp>
        <p:nvSpPr>
          <p:cNvPr id="5" name="TextBox 4">
            <a:extLst>
              <a:ext uri="{FF2B5EF4-FFF2-40B4-BE49-F238E27FC236}">
                <a16:creationId xmlns:a16="http://schemas.microsoft.com/office/drawing/2014/main" id="{A414460B-1FF8-4B3E-8CED-660409AC2A19}"/>
              </a:ext>
            </a:extLst>
          </p:cNvPr>
          <p:cNvSpPr txBox="1"/>
          <p:nvPr/>
        </p:nvSpPr>
        <p:spPr>
          <a:xfrm>
            <a:off x="6824285" y="5025050"/>
            <a:ext cx="4812743" cy="1200329"/>
          </a:xfrm>
          <a:prstGeom prst="rect">
            <a:avLst/>
          </a:prstGeom>
          <a:noFill/>
        </p:spPr>
        <p:txBody>
          <a:bodyPr wrap="square" rtlCol="0" anchor="ctr">
            <a:spAutoFit/>
          </a:bodyPr>
          <a:lstStyle/>
          <a:p>
            <a:pPr marL="285750" indent="-285750">
              <a:buFont typeface="Arial" panose="020B0604020202020204" pitchFamily="34" charset="0"/>
              <a:buChar char="•"/>
            </a:pPr>
            <a:r>
              <a:rPr lang="en-US" altLang="ko-KR" dirty="0">
                <a:cs typeface="Arial" pitchFamily="34" charset="0"/>
              </a:rPr>
              <a:t>Azure SQL deployment &amp; security</a:t>
            </a:r>
          </a:p>
          <a:p>
            <a:pPr marL="285750" indent="-285750">
              <a:buFont typeface="Arial" panose="020B0604020202020204" pitchFamily="34" charset="0"/>
              <a:buChar char="•"/>
            </a:pPr>
            <a:r>
              <a:rPr lang="en-US" altLang="ko-KR" dirty="0">
                <a:cs typeface="Arial" pitchFamily="34" charset="0"/>
              </a:rPr>
              <a:t>Data Migration</a:t>
            </a:r>
          </a:p>
          <a:p>
            <a:pPr marL="285750" indent="-285750">
              <a:buFont typeface="Arial" panose="020B0604020202020204" pitchFamily="34" charset="0"/>
              <a:buChar char="•"/>
            </a:pPr>
            <a:r>
              <a:rPr lang="en-US" altLang="ko-KR" dirty="0">
                <a:cs typeface="Arial" pitchFamily="34" charset="0"/>
              </a:rPr>
              <a:t>Cost Optimization</a:t>
            </a:r>
          </a:p>
          <a:p>
            <a:pPr marL="285750" indent="-285750">
              <a:buFont typeface="Arial" panose="020B0604020202020204" pitchFamily="34" charset="0"/>
              <a:buChar char="•"/>
            </a:pPr>
            <a:r>
              <a:rPr lang="en-US" altLang="ko-KR" dirty="0">
                <a:cs typeface="Arial" pitchFamily="34" charset="0"/>
              </a:rPr>
              <a:t>Integration with Power BI &amp; ML Pipeline</a:t>
            </a:r>
            <a:endParaRPr lang="ko-KR" altLang="en-US" dirty="0">
              <a:cs typeface="Arial" pitchFamily="34" charset="0"/>
            </a:endParaRPr>
          </a:p>
        </p:txBody>
      </p:sp>
      <p:sp>
        <p:nvSpPr>
          <p:cNvPr id="10" name="TextBox 9">
            <a:extLst>
              <a:ext uri="{FF2B5EF4-FFF2-40B4-BE49-F238E27FC236}">
                <a16:creationId xmlns:a16="http://schemas.microsoft.com/office/drawing/2014/main" id="{CF6E525B-4646-4BDC-83E4-EE2DBA398D1A}"/>
              </a:ext>
            </a:extLst>
          </p:cNvPr>
          <p:cNvSpPr txBox="1"/>
          <p:nvPr/>
        </p:nvSpPr>
        <p:spPr>
          <a:xfrm>
            <a:off x="6816021" y="2606662"/>
            <a:ext cx="4814969" cy="1384995"/>
          </a:xfrm>
          <a:prstGeom prst="rect">
            <a:avLst/>
          </a:prstGeom>
          <a:noFill/>
        </p:spPr>
        <p:txBody>
          <a:bodyPr wrap="square" rtlCol="0" anchor="ctr">
            <a:spAutoFit/>
          </a:bodyPr>
          <a:lstStyle/>
          <a:p>
            <a:r>
              <a:rPr lang="en-GB" altLang="ko-KR" sz="3200" b="1" dirty="0">
                <a:solidFill>
                  <a:schemeClr val="accent1"/>
                </a:solidFill>
                <a:cs typeface="Arial" pitchFamily="34" charset="0"/>
              </a:rPr>
              <a:t>Role </a:t>
            </a:r>
            <a:br>
              <a:rPr lang="en-GB" altLang="ko-KR" sz="3200" b="1" dirty="0">
                <a:solidFill>
                  <a:schemeClr val="accent1"/>
                </a:solidFill>
                <a:cs typeface="Arial" pitchFamily="34" charset="0"/>
              </a:rPr>
            </a:br>
            <a:r>
              <a:rPr lang="en-GB" altLang="ko-KR" sz="2600" dirty="0">
                <a:cs typeface="Arial" pitchFamily="34" charset="0"/>
              </a:rPr>
              <a:t>Led Azure Cloud</a:t>
            </a:r>
          </a:p>
          <a:p>
            <a:r>
              <a:rPr lang="en-GB" altLang="ko-KR" sz="2600" b="1" dirty="0">
                <a:solidFill>
                  <a:schemeClr val="accent3"/>
                </a:solidFill>
                <a:cs typeface="Arial" pitchFamily="34" charset="0"/>
              </a:rPr>
              <a:t>Architecture </a:t>
            </a:r>
            <a:r>
              <a:rPr lang="en-GB" altLang="ko-KR" sz="2600" dirty="0">
                <a:cs typeface="Arial" pitchFamily="34" charset="0"/>
              </a:rPr>
              <a:t>and</a:t>
            </a:r>
            <a:r>
              <a:rPr lang="en-GB" altLang="ko-KR" sz="2600" b="1" dirty="0">
                <a:solidFill>
                  <a:schemeClr val="accent3"/>
                </a:solidFill>
                <a:cs typeface="Arial" pitchFamily="34" charset="0"/>
              </a:rPr>
              <a:t> Deployment</a:t>
            </a:r>
          </a:p>
        </p:txBody>
      </p:sp>
      <p:pic>
        <p:nvPicPr>
          <p:cNvPr id="12" name="Picture Placeholder 11" descr="A cloud with arrows and dots&#10;&#10;AI-generated content may be incorrect.">
            <a:extLst>
              <a:ext uri="{FF2B5EF4-FFF2-40B4-BE49-F238E27FC236}">
                <a16:creationId xmlns:a16="http://schemas.microsoft.com/office/drawing/2014/main" id="{707C22DB-96F6-4594-97A6-49CB6214EB34}"/>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l="42589" r="5499"/>
          <a:stretch>
            <a:fillRect/>
          </a:stretch>
        </p:blipFill>
        <p:spPr>
          <a:xfrm>
            <a:off x="1" y="0"/>
            <a:ext cx="6818245" cy="6858000"/>
          </a:xfrm>
        </p:spPr>
      </p:pic>
      <p:sp>
        <p:nvSpPr>
          <p:cNvPr id="13" name="TextBox 12">
            <a:extLst>
              <a:ext uri="{FF2B5EF4-FFF2-40B4-BE49-F238E27FC236}">
                <a16:creationId xmlns:a16="http://schemas.microsoft.com/office/drawing/2014/main" id="{93083973-AAF5-5985-072A-7872FFF0D7F6}"/>
              </a:ext>
            </a:extLst>
          </p:cNvPr>
          <p:cNvSpPr txBox="1"/>
          <p:nvPr/>
        </p:nvSpPr>
        <p:spPr>
          <a:xfrm>
            <a:off x="6816021" y="4440275"/>
            <a:ext cx="4814969" cy="584775"/>
          </a:xfrm>
          <a:prstGeom prst="rect">
            <a:avLst/>
          </a:prstGeom>
          <a:noFill/>
        </p:spPr>
        <p:txBody>
          <a:bodyPr wrap="square" rtlCol="0" anchor="ctr">
            <a:spAutoFit/>
          </a:bodyPr>
          <a:lstStyle/>
          <a:p>
            <a:r>
              <a:rPr lang="en-GB" altLang="ko-KR" sz="3200" b="1" dirty="0">
                <a:solidFill>
                  <a:schemeClr val="accent1"/>
                </a:solidFill>
                <a:cs typeface="Arial" pitchFamily="34" charset="0"/>
              </a:rPr>
              <a:t>Scope</a:t>
            </a:r>
            <a:endParaRPr lang="en-GB" altLang="ko-KR" sz="2600" b="1" dirty="0">
              <a:solidFill>
                <a:schemeClr val="accent3"/>
              </a:solidFill>
              <a:cs typeface="Arial" pitchFamily="34" charset="0"/>
            </a:endParaRPr>
          </a:p>
        </p:txBody>
      </p:sp>
    </p:spTree>
    <p:extLst>
      <p:ext uri="{BB962C8B-B14F-4D97-AF65-F5344CB8AC3E}">
        <p14:creationId xmlns:p14="http://schemas.microsoft.com/office/powerpoint/2010/main" val="234562980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20000"/>
          </a:bodyPr>
          <a:lstStyle/>
          <a:p>
            <a:r>
              <a:rPr lang="en-US" sz="4800" b="1" dirty="0"/>
              <a:t>Project Scope</a:t>
            </a:r>
          </a:p>
        </p:txBody>
      </p:sp>
      <p:grpSp>
        <p:nvGrpSpPr>
          <p:cNvPr id="21" name="Group 20">
            <a:extLst>
              <a:ext uri="{FF2B5EF4-FFF2-40B4-BE49-F238E27FC236}">
                <a16:creationId xmlns:a16="http://schemas.microsoft.com/office/drawing/2014/main" id="{D8DAD623-4C97-4D46-8836-9A5835BE1A6B}"/>
              </a:ext>
            </a:extLst>
          </p:cNvPr>
          <p:cNvGrpSpPr/>
          <p:nvPr/>
        </p:nvGrpSpPr>
        <p:grpSpPr>
          <a:xfrm>
            <a:off x="8640425" y="1685179"/>
            <a:ext cx="2906687" cy="1131223"/>
            <a:chOff x="611560" y="2708920"/>
            <a:chExt cx="1963176" cy="1131223"/>
          </a:xfrm>
        </p:grpSpPr>
        <p:sp>
          <p:nvSpPr>
            <p:cNvPr id="22" name="Rounded Rectangle 93">
              <a:extLst>
                <a:ext uri="{FF2B5EF4-FFF2-40B4-BE49-F238E27FC236}">
                  <a16:creationId xmlns:a16="http://schemas.microsoft.com/office/drawing/2014/main" id="{3492675E-2C3E-436A-B10A-D0CC2F02A435}"/>
                </a:ext>
              </a:extLst>
            </p:cNvPr>
            <p:cNvSpPr/>
            <p:nvPr/>
          </p:nvSpPr>
          <p:spPr>
            <a:xfrm>
              <a:off x="611560" y="2708920"/>
              <a:ext cx="1728192" cy="379785"/>
            </a:xfrm>
            <a:prstGeom prst="roundRect">
              <a:avLst>
                <a:gd name="adj" fmla="val 50000"/>
              </a:avLst>
            </a:prstGeom>
            <a:solidFill>
              <a:schemeClr val="accent4"/>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3" name="TextBox 22">
              <a:extLst>
                <a:ext uri="{FF2B5EF4-FFF2-40B4-BE49-F238E27FC236}">
                  <a16:creationId xmlns:a16="http://schemas.microsoft.com/office/drawing/2014/main" id="{C7798645-79D3-469D-89E3-6B8B57F132E6}"/>
                </a:ext>
              </a:extLst>
            </p:cNvPr>
            <p:cNvSpPr txBox="1"/>
            <p:nvPr/>
          </p:nvSpPr>
          <p:spPr>
            <a:xfrm>
              <a:off x="702528" y="3193812"/>
              <a:ext cx="1872208" cy="646331"/>
            </a:xfrm>
            <a:prstGeom prst="rect">
              <a:avLst/>
            </a:prstGeom>
            <a:noFill/>
          </p:spPr>
          <p:txBody>
            <a:bodyPr wrap="square" rtlCol="0">
              <a:spAutoFit/>
            </a:bodyPr>
            <a:lstStyle/>
            <a:p>
              <a:pPr marL="171450" indent="-171450">
                <a:buFont typeface="Wingdings" pitchFamily="2" charset="2"/>
                <a:buChar char="ü"/>
              </a:pPr>
              <a:r>
                <a:rPr lang="en-US" altLang="ko-KR" sz="1200" dirty="0">
                  <a:cs typeface="Arial" pitchFamily="34" charset="0"/>
                </a:rPr>
                <a:t>Monitoring Cost.</a:t>
              </a:r>
            </a:p>
            <a:p>
              <a:pPr marL="171450" indent="-171450">
                <a:buFont typeface="Wingdings" pitchFamily="2" charset="2"/>
                <a:buChar char="ü"/>
              </a:pPr>
              <a:endParaRPr lang="en-US" altLang="ko-KR" sz="1200" dirty="0">
                <a:cs typeface="Arial" pitchFamily="34" charset="0"/>
              </a:endParaRPr>
            </a:p>
            <a:p>
              <a:pPr marL="171450" indent="-171450">
                <a:buFont typeface="Wingdings" pitchFamily="2" charset="2"/>
                <a:buChar char="ü"/>
              </a:pPr>
              <a:r>
                <a:rPr lang="en-US" altLang="ko-KR" sz="1200" dirty="0">
                  <a:cs typeface="Arial" pitchFamily="34" charset="0"/>
                </a:rPr>
                <a:t>Applied Cost Optimization.  </a:t>
              </a:r>
            </a:p>
          </p:txBody>
        </p:sp>
        <p:sp>
          <p:nvSpPr>
            <p:cNvPr id="24" name="TextBox 23">
              <a:extLst>
                <a:ext uri="{FF2B5EF4-FFF2-40B4-BE49-F238E27FC236}">
                  <a16:creationId xmlns:a16="http://schemas.microsoft.com/office/drawing/2014/main" id="{8CDFAEA1-BDA6-4950-87D9-AC88B76AAE29}"/>
                </a:ext>
              </a:extLst>
            </p:cNvPr>
            <p:cNvSpPr txBox="1"/>
            <p:nvPr/>
          </p:nvSpPr>
          <p:spPr>
            <a:xfrm>
              <a:off x="665833" y="2744923"/>
              <a:ext cx="1619647"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Cost Optimization</a:t>
              </a:r>
              <a:endParaRPr lang="ko-KR" altLang="en-US" sz="1400" b="1" dirty="0">
                <a:solidFill>
                  <a:schemeClr val="bg1"/>
                </a:solidFill>
                <a:cs typeface="Arial" pitchFamily="34" charset="0"/>
              </a:endParaRPr>
            </a:p>
          </p:txBody>
        </p:sp>
      </p:grpSp>
      <p:grpSp>
        <p:nvGrpSpPr>
          <p:cNvPr id="25" name="Group 24">
            <a:extLst>
              <a:ext uri="{FF2B5EF4-FFF2-40B4-BE49-F238E27FC236}">
                <a16:creationId xmlns:a16="http://schemas.microsoft.com/office/drawing/2014/main" id="{AF4DA266-0486-4CAF-AF6B-5C72F0BAD29F}"/>
              </a:ext>
            </a:extLst>
          </p:cNvPr>
          <p:cNvGrpSpPr/>
          <p:nvPr/>
        </p:nvGrpSpPr>
        <p:grpSpPr>
          <a:xfrm>
            <a:off x="7962756" y="4256311"/>
            <a:ext cx="3708545" cy="1131223"/>
            <a:chOff x="611560" y="2708920"/>
            <a:chExt cx="2504752" cy="1131223"/>
          </a:xfrm>
        </p:grpSpPr>
        <p:sp>
          <p:nvSpPr>
            <p:cNvPr id="26" name="Rounded Rectangle 97">
              <a:extLst>
                <a:ext uri="{FF2B5EF4-FFF2-40B4-BE49-F238E27FC236}">
                  <a16:creationId xmlns:a16="http://schemas.microsoft.com/office/drawing/2014/main" id="{E49EBE0D-9BD7-438F-BB16-0FFDF4BBE4B4}"/>
                </a:ext>
              </a:extLst>
            </p:cNvPr>
            <p:cNvSpPr/>
            <p:nvPr/>
          </p:nvSpPr>
          <p:spPr>
            <a:xfrm>
              <a:off x="611560" y="2708920"/>
              <a:ext cx="2504752" cy="379785"/>
            </a:xfrm>
            <a:prstGeom prst="roundRect">
              <a:avLst>
                <a:gd name="adj" fmla="val 50000"/>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TextBox 26">
              <a:extLst>
                <a:ext uri="{FF2B5EF4-FFF2-40B4-BE49-F238E27FC236}">
                  <a16:creationId xmlns:a16="http://schemas.microsoft.com/office/drawing/2014/main" id="{6315DFEC-E2D1-4C09-B43B-71E8D44E7DDE}"/>
                </a:ext>
              </a:extLst>
            </p:cNvPr>
            <p:cNvSpPr txBox="1"/>
            <p:nvPr/>
          </p:nvSpPr>
          <p:spPr>
            <a:xfrm>
              <a:off x="728260" y="3193812"/>
              <a:ext cx="1872208" cy="646331"/>
            </a:xfrm>
            <a:prstGeom prst="rect">
              <a:avLst/>
            </a:prstGeom>
            <a:noFill/>
          </p:spPr>
          <p:txBody>
            <a:bodyPr wrap="square" rtlCol="0">
              <a:spAutoFit/>
            </a:bodyPr>
            <a:lstStyle/>
            <a:p>
              <a:pPr marL="171450" indent="-171450">
                <a:buFont typeface="Wingdings" pitchFamily="2" charset="2"/>
                <a:buChar char="ü"/>
              </a:pPr>
              <a:r>
                <a:rPr lang="en-US" altLang="ko-KR" sz="1200" dirty="0">
                  <a:cs typeface="Arial" pitchFamily="34" charset="0"/>
                </a:rPr>
                <a:t>Connecting Power BI.</a:t>
              </a:r>
            </a:p>
            <a:p>
              <a:pPr marL="171450" indent="-171450">
                <a:buFont typeface="Wingdings" pitchFamily="2" charset="2"/>
                <a:buChar char="ü"/>
              </a:pPr>
              <a:endParaRPr lang="en-US" altLang="ko-KR" sz="1200" dirty="0">
                <a:cs typeface="Arial" pitchFamily="34" charset="0"/>
              </a:endParaRPr>
            </a:p>
            <a:p>
              <a:pPr marL="171450" indent="-171450">
                <a:buFont typeface="Wingdings" pitchFamily="2" charset="2"/>
                <a:buChar char="ü"/>
              </a:pPr>
              <a:r>
                <a:rPr lang="en-US" altLang="ko-KR" sz="1200" dirty="0">
                  <a:cs typeface="Arial" pitchFamily="34" charset="0"/>
                </a:rPr>
                <a:t>Data Factories Pipelines.  </a:t>
              </a:r>
            </a:p>
          </p:txBody>
        </p:sp>
        <p:sp>
          <p:nvSpPr>
            <p:cNvPr id="28" name="TextBox 27">
              <a:extLst>
                <a:ext uri="{FF2B5EF4-FFF2-40B4-BE49-F238E27FC236}">
                  <a16:creationId xmlns:a16="http://schemas.microsoft.com/office/drawing/2014/main" id="{0AB63A66-A01A-4E8F-8172-EE688C8FE713}"/>
                </a:ext>
              </a:extLst>
            </p:cNvPr>
            <p:cNvSpPr txBox="1"/>
            <p:nvPr/>
          </p:nvSpPr>
          <p:spPr>
            <a:xfrm>
              <a:off x="665833" y="2744923"/>
              <a:ext cx="2381149"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Integration With Power BI &amp; Pipelines</a:t>
              </a:r>
              <a:endParaRPr lang="ko-KR" altLang="en-US" sz="1400" b="1" dirty="0">
                <a:solidFill>
                  <a:schemeClr val="bg1"/>
                </a:solidFill>
                <a:cs typeface="Arial" pitchFamily="34" charset="0"/>
              </a:endParaRPr>
            </a:p>
          </p:txBody>
        </p:sp>
      </p:grpSp>
      <p:grpSp>
        <p:nvGrpSpPr>
          <p:cNvPr id="29" name="Group 28">
            <a:extLst>
              <a:ext uri="{FF2B5EF4-FFF2-40B4-BE49-F238E27FC236}">
                <a16:creationId xmlns:a16="http://schemas.microsoft.com/office/drawing/2014/main" id="{D0B28C4C-B012-47C9-A7E1-B3B61282F8FE}"/>
              </a:ext>
            </a:extLst>
          </p:cNvPr>
          <p:cNvGrpSpPr/>
          <p:nvPr/>
        </p:nvGrpSpPr>
        <p:grpSpPr>
          <a:xfrm>
            <a:off x="832140" y="4689375"/>
            <a:ext cx="2772000" cy="1685221"/>
            <a:chOff x="548130" y="2708920"/>
            <a:chExt cx="1872208" cy="1685221"/>
          </a:xfrm>
        </p:grpSpPr>
        <p:sp>
          <p:nvSpPr>
            <p:cNvPr id="30" name="Rounded Rectangle 101">
              <a:extLst>
                <a:ext uri="{FF2B5EF4-FFF2-40B4-BE49-F238E27FC236}">
                  <a16:creationId xmlns:a16="http://schemas.microsoft.com/office/drawing/2014/main" id="{3E89CD3D-54E2-417E-A865-8ACA6F4E7F00}"/>
                </a:ext>
              </a:extLst>
            </p:cNvPr>
            <p:cNvSpPr/>
            <p:nvPr/>
          </p:nvSpPr>
          <p:spPr>
            <a:xfrm>
              <a:off x="611560" y="2708920"/>
              <a:ext cx="1728192" cy="379785"/>
            </a:xfrm>
            <a:prstGeom prst="roundRect">
              <a:avLst>
                <a:gd name="adj" fmla="val 50000"/>
              </a:avLst>
            </a:prstGeom>
            <a:solidFill>
              <a:schemeClr val="accent2"/>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1" name="TextBox 30">
              <a:extLst>
                <a:ext uri="{FF2B5EF4-FFF2-40B4-BE49-F238E27FC236}">
                  <a16:creationId xmlns:a16="http://schemas.microsoft.com/office/drawing/2014/main" id="{90F9B93A-6CFE-4AD4-95A7-E8F9D4A30329}"/>
                </a:ext>
              </a:extLst>
            </p:cNvPr>
            <p:cNvSpPr txBox="1"/>
            <p:nvPr/>
          </p:nvSpPr>
          <p:spPr>
            <a:xfrm>
              <a:off x="548130" y="3193812"/>
              <a:ext cx="1872208" cy="1200329"/>
            </a:xfrm>
            <a:prstGeom prst="rect">
              <a:avLst/>
            </a:prstGeom>
            <a:noFill/>
          </p:spPr>
          <p:txBody>
            <a:bodyPr wrap="square" rtlCol="0">
              <a:spAutoFit/>
            </a:bodyPr>
            <a:lstStyle/>
            <a:p>
              <a:pPr marL="171450" indent="-171450">
                <a:buFont typeface="Wingdings" pitchFamily="2" charset="2"/>
                <a:buChar char="ü"/>
              </a:pPr>
              <a:r>
                <a:rPr lang="en-US" altLang="ko-KR" sz="1200" dirty="0">
                  <a:cs typeface="Arial" pitchFamily="34" charset="0"/>
                </a:rPr>
                <a:t>Using Microsoft SQL Management Server.</a:t>
              </a:r>
            </a:p>
            <a:p>
              <a:pPr marL="171450" indent="-171450">
                <a:buFont typeface="Wingdings" pitchFamily="2" charset="2"/>
                <a:buChar char="ü"/>
              </a:pPr>
              <a:endParaRPr lang="en-US" altLang="ko-KR" sz="1200" dirty="0">
                <a:cs typeface="Arial" pitchFamily="34" charset="0"/>
              </a:endParaRPr>
            </a:p>
            <a:p>
              <a:pPr marL="171450" indent="-171450">
                <a:buFont typeface="Wingdings" pitchFamily="2" charset="2"/>
                <a:buChar char="ü"/>
              </a:pPr>
              <a:r>
                <a:rPr lang="en-US" altLang="ko-KR" sz="1200" dirty="0">
                  <a:cs typeface="Arial" pitchFamily="34" charset="0"/>
                </a:rPr>
                <a:t>Connecting To Server.</a:t>
              </a:r>
            </a:p>
            <a:p>
              <a:pPr marL="171450" indent="-171450">
                <a:buFont typeface="Wingdings" pitchFamily="2" charset="2"/>
                <a:buChar char="ü"/>
              </a:pPr>
              <a:endParaRPr lang="en-US" altLang="ko-KR" sz="1200" dirty="0">
                <a:cs typeface="Arial" pitchFamily="34" charset="0"/>
              </a:endParaRPr>
            </a:p>
            <a:p>
              <a:pPr marL="171450" indent="-171450">
                <a:buFont typeface="Wingdings" pitchFamily="2" charset="2"/>
                <a:buChar char="ü"/>
              </a:pPr>
              <a:r>
                <a:rPr lang="en-US" altLang="ko-KR" sz="1200" dirty="0">
                  <a:cs typeface="Arial" pitchFamily="34" charset="0"/>
                </a:rPr>
                <a:t>Adding SQL Procedures.  </a:t>
              </a:r>
            </a:p>
          </p:txBody>
        </p:sp>
        <p:sp>
          <p:nvSpPr>
            <p:cNvPr id="32" name="TextBox 31">
              <a:extLst>
                <a:ext uri="{FF2B5EF4-FFF2-40B4-BE49-F238E27FC236}">
                  <a16:creationId xmlns:a16="http://schemas.microsoft.com/office/drawing/2014/main" id="{9E08A0FA-EB6A-42E9-9523-B37F40820F95}"/>
                </a:ext>
              </a:extLst>
            </p:cNvPr>
            <p:cNvSpPr txBox="1"/>
            <p:nvPr/>
          </p:nvSpPr>
          <p:spPr>
            <a:xfrm>
              <a:off x="665833" y="2744923"/>
              <a:ext cx="1619647"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Data Migration</a:t>
              </a:r>
              <a:endParaRPr lang="ko-KR" altLang="en-US" sz="1400" b="1" dirty="0">
                <a:solidFill>
                  <a:schemeClr val="bg1"/>
                </a:solidFill>
                <a:cs typeface="Arial" pitchFamily="34" charset="0"/>
              </a:endParaRPr>
            </a:p>
          </p:txBody>
        </p:sp>
      </p:grpSp>
      <p:grpSp>
        <p:nvGrpSpPr>
          <p:cNvPr id="33" name="Group 32">
            <a:extLst>
              <a:ext uri="{FF2B5EF4-FFF2-40B4-BE49-F238E27FC236}">
                <a16:creationId xmlns:a16="http://schemas.microsoft.com/office/drawing/2014/main" id="{30EBB439-3E82-44FA-9E5E-38EB41088916}"/>
              </a:ext>
            </a:extLst>
          </p:cNvPr>
          <p:cNvGrpSpPr/>
          <p:nvPr/>
        </p:nvGrpSpPr>
        <p:grpSpPr>
          <a:xfrm>
            <a:off x="482601" y="1962657"/>
            <a:ext cx="3324902" cy="1500555"/>
            <a:chOff x="94114" y="2708920"/>
            <a:chExt cx="2245638" cy="1500555"/>
          </a:xfrm>
        </p:grpSpPr>
        <p:sp>
          <p:nvSpPr>
            <p:cNvPr id="34" name="Rounded Rectangle 105">
              <a:extLst>
                <a:ext uri="{FF2B5EF4-FFF2-40B4-BE49-F238E27FC236}">
                  <a16:creationId xmlns:a16="http://schemas.microsoft.com/office/drawing/2014/main" id="{44B6E2D2-2B58-4DAD-AE09-14E1855B7DC3}"/>
                </a:ext>
              </a:extLst>
            </p:cNvPr>
            <p:cNvSpPr/>
            <p:nvPr/>
          </p:nvSpPr>
          <p:spPr>
            <a:xfrm>
              <a:off x="94114" y="2708920"/>
              <a:ext cx="2245638" cy="379785"/>
            </a:xfrm>
            <a:prstGeom prst="roundRect">
              <a:avLst>
                <a:gd name="adj" fmla="val 50000"/>
              </a:avLst>
            </a:prstGeom>
            <a:solidFill>
              <a:schemeClr val="accent3"/>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5" name="TextBox 34">
              <a:extLst>
                <a:ext uri="{FF2B5EF4-FFF2-40B4-BE49-F238E27FC236}">
                  <a16:creationId xmlns:a16="http://schemas.microsoft.com/office/drawing/2014/main" id="{ADBA1907-5A78-4FBE-ADDB-A0F5ACCB4104}"/>
                </a:ext>
              </a:extLst>
            </p:cNvPr>
            <p:cNvSpPr txBox="1"/>
            <p:nvPr/>
          </p:nvSpPr>
          <p:spPr>
            <a:xfrm>
              <a:off x="282224" y="3193812"/>
              <a:ext cx="1872208" cy="1015663"/>
            </a:xfrm>
            <a:prstGeom prst="rect">
              <a:avLst/>
            </a:prstGeom>
            <a:noFill/>
          </p:spPr>
          <p:txBody>
            <a:bodyPr wrap="square" rtlCol="0">
              <a:spAutoFit/>
            </a:bodyPr>
            <a:lstStyle/>
            <a:p>
              <a:pPr marL="171450" indent="-171450">
                <a:buFont typeface="Wingdings" pitchFamily="2" charset="2"/>
                <a:buChar char="ü"/>
              </a:pPr>
              <a:r>
                <a:rPr lang="en-US" altLang="ko-KR" sz="1200" dirty="0">
                  <a:cs typeface="Arial" pitchFamily="34" charset="0"/>
                </a:rPr>
                <a:t>TLS Encryption</a:t>
              </a:r>
            </a:p>
            <a:p>
              <a:pPr marL="171450" indent="-171450">
                <a:buFont typeface="Wingdings" pitchFamily="2" charset="2"/>
                <a:buChar char="ü"/>
              </a:pPr>
              <a:endParaRPr lang="en-US" altLang="ko-KR" sz="1200" dirty="0">
                <a:cs typeface="Arial" pitchFamily="34" charset="0"/>
              </a:endParaRPr>
            </a:p>
            <a:p>
              <a:pPr marL="171450" indent="-171450">
                <a:buFont typeface="Wingdings" pitchFamily="2" charset="2"/>
                <a:buChar char="ü"/>
              </a:pPr>
              <a:r>
                <a:rPr lang="en-US" altLang="ko-KR" sz="1200" dirty="0">
                  <a:cs typeface="Arial" pitchFamily="34" charset="0"/>
                </a:rPr>
                <a:t>Whitelisted Public IP’s</a:t>
              </a:r>
            </a:p>
            <a:p>
              <a:pPr marL="171450" indent="-171450">
                <a:buFont typeface="Wingdings" pitchFamily="2" charset="2"/>
                <a:buChar char="ü"/>
              </a:pPr>
              <a:endParaRPr lang="en-US" altLang="ko-KR" sz="1200" dirty="0">
                <a:cs typeface="Arial" pitchFamily="34" charset="0"/>
              </a:endParaRPr>
            </a:p>
            <a:p>
              <a:pPr marL="171450" indent="-171450">
                <a:buFont typeface="Wingdings" pitchFamily="2" charset="2"/>
                <a:buChar char="ü"/>
              </a:pPr>
              <a:r>
                <a:rPr lang="en-US" altLang="ko-KR" sz="1200" dirty="0">
                  <a:cs typeface="Arial" pitchFamily="34" charset="0"/>
                </a:rPr>
                <a:t>Transparent Data Encryption</a:t>
              </a:r>
            </a:p>
          </p:txBody>
        </p:sp>
        <p:sp>
          <p:nvSpPr>
            <p:cNvPr id="36" name="TextBox 35">
              <a:extLst>
                <a:ext uri="{FF2B5EF4-FFF2-40B4-BE49-F238E27FC236}">
                  <a16:creationId xmlns:a16="http://schemas.microsoft.com/office/drawing/2014/main" id="{04C8B4A8-DE0D-4C82-92D3-18EF2CE53A0E}"/>
                </a:ext>
              </a:extLst>
            </p:cNvPr>
            <p:cNvSpPr txBox="1"/>
            <p:nvPr/>
          </p:nvSpPr>
          <p:spPr>
            <a:xfrm>
              <a:off x="94114" y="2744923"/>
              <a:ext cx="2191367"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Azure Deployment &amp; Security</a:t>
              </a:r>
              <a:endParaRPr lang="ko-KR" altLang="en-US" sz="1400" b="1" dirty="0">
                <a:solidFill>
                  <a:schemeClr val="bg1"/>
                </a:solidFill>
                <a:cs typeface="Arial" pitchFamily="34" charset="0"/>
              </a:endParaRPr>
            </a:p>
          </p:txBody>
        </p:sp>
      </p:grpSp>
      <p:grpSp>
        <p:nvGrpSpPr>
          <p:cNvPr id="63" name="Group 62">
            <a:extLst>
              <a:ext uri="{FF2B5EF4-FFF2-40B4-BE49-F238E27FC236}">
                <a16:creationId xmlns:a16="http://schemas.microsoft.com/office/drawing/2014/main" id="{721C1FE5-20C7-C03C-C392-3C2D3C6DA109}"/>
              </a:ext>
            </a:extLst>
          </p:cNvPr>
          <p:cNvGrpSpPr/>
          <p:nvPr/>
        </p:nvGrpSpPr>
        <p:grpSpPr>
          <a:xfrm>
            <a:off x="3745437" y="1808980"/>
            <a:ext cx="4688763" cy="4223442"/>
            <a:chOff x="3745437" y="1808980"/>
            <a:chExt cx="4688763" cy="4223442"/>
          </a:xfrm>
        </p:grpSpPr>
        <p:cxnSp>
          <p:nvCxnSpPr>
            <p:cNvPr id="4" name="Straight Connector 3">
              <a:extLst>
                <a:ext uri="{FF2B5EF4-FFF2-40B4-BE49-F238E27FC236}">
                  <a16:creationId xmlns:a16="http://schemas.microsoft.com/office/drawing/2014/main" id="{8B06F375-35E6-4DDB-8954-F240E9F12CFB}"/>
                </a:ext>
              </a:extLst>
            </p:cNvPr>
            <p:cNvCxnSpPr>
              <a:cxnSpLocks/>
              <a:stCxn id="20" idx="4"/>
            </p:cNvCxnSpPr>
            <p:nvPr/>
          </p:nvCxnSpPr>
          <p:spPr>
            <a:xfrm flipH="1">
              <a:off x="6096002" y="2533013"/>
              <a:ext cx="227858" cy="126416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2782D69-4A11-4782-9761-C254594C5965}"/>
                </a:ext>
              </a:extLst>
            </p:cNvPr>
            <p:cNvCxnSpPr>
              <a:cxnSpLocks/>
              <a:stCxn id="17" idx="2"/>
            </p:cNvCxnSpPr>
            <p:nvPr/>
          </p:nvCxnSpPr>
          <p:spPr>
            <a:xfrm flipH="1">
              <a:off x="6096003" y="3416207"/>
              <a:ext cx="1601680" cy="344763"/>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87B614B-FC01-4F62-B1A6-31DF0DC4C3DD}"/>
                </a:ext>
              </a:extLst>
            </p:cNvPr>
            <p:cNvCxnSpPr>
              <a:cxnSpLocks/>
              <a:stCxn id="13" idx="3"/>
            </p:cNvCxnSpPr>
            <p:nvPr/>
          </p:nvCxnSpPr>
          <p:spPr>
            <a:xfrm flipH="1">
              <a:off x="6142457" y="2669457"/>
              <a:ext cx="1431266" cy="1171356"/>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BA4DAF9-ED09-4F30-B25A-C9C6341B55F7}"/>
                </a:ext>
              </a:extLst>
            </p:cNvPr>
            <p:cNvCxnSpPr>
              <a:cxnSpLocks/>
              <a:stCxn id="14" idx="5"/>
            </p:cNvCxnSpPr>
            <p:nvPr/>
          </p:nvCxnSpPr>
          <p:spPr>
            <a:xfrm>
              <a:off x="4822585" y="2973104"/>
              <a:ext cx="1273416" cy="824069"/>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7929E1A-42C7-437D-B582-A5923C6E96D1}"/>
                </a:ext>
              </a:extLst>
            </p:cNvPr>
            <p:cNvCxnSpPr>
              <a:cxnSpLocks/>
              <a:stCxn id="15" idx="7"/>
            </p:cNvCxnSpPr>
            <p:nvPr/>
          </p:nvCxnSpPr>
          <p:spPr>
            <a:xfrm flipV="1">
              <a:off x="4667377" y="3956385"/>
              <a:ext cx="1189906" cy="1010902"/>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D96C485-235E-4E61-881B-B8BCDE177D1D}"/>
                </a:ext>
              </a:extLst>
            </p:cNvPr>
            <p:cNvCxnSpPr>
              <a:cxnSpLocks/>
              <a:endCxn id="18" idx="6"/>
            </p:cNvCxnSpPr>
            <p:nvPr/>
          </p:nvCxnSpPr>
          <p:spPr>
            <a:xfrm flipH="1">
              <a:off x="4801510" y="3797173"/>
              <a:ext cx="1294492" cy="18091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E49125-25C0-473E-BCAF-52428B79A630}"/>
                </a:ext>
              </a:extLst>
            </p:cNvPr>
            <p:cNvCxnSpPr>
              <a:cxnSpLocks/>
              <a:endCxn id="19" idx="0"/>
            </p:cNvCxnSpPr>
            <p:nvPr/>
          </p:nvCxnSpPr>
          <p:spPr>
            <a:xfrm flipH="1">
              <a:off x="5827053" y="3750056"/>
              <a:ext cx="267928" cy="1816287"/>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F5CCC0B-9F34-4665-8F1E-B0AF98ACE111}"/>
                </a:ext>
              </a:extLst>
            </p:cNvPr>
            <p:cNvCxnSpPr>
              <a:cxnSpLocks/>
              <a:endCxn id="16" idx="1"/>
            </p:cNvCxnSpPr>
            <p:nvPr/>
          </p:nvCxnSpPr>
          <p:spPr>
            <a:xfrm>
              <a:off x="6096002" y="3797173"/>
              <a:ext cx="926239" cy="77900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CC09677-EA39-41EE-90C9-B79BD130512F}"/>
                </a:ext>
              </a:extLst>
            </p:cNvPr>
            <p:cNvSpPr/>
            <p:nvPr/>
          </p:nvSpPr>
          <p:spPr>
            <a:xfrm>
              <a:off x="5195901" y="2860870"/>
              <a:ext cx="1800200" cy="1800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a:extLst>
                <a:ext uri="{FF2B5EF4-FFF2-40B4-BE49-F238E27FC236}">
                  <a16:creationId xmlns:a16="http://schemas.microsoft.com/office/drawing/2014/main" id="{789096BF-EDCC-4371-8BFD-B4F24E2927A5}"/>
                </a:ext>
              </a:extLst>
            </p:cNvPr>
            <p:cNvSpPr/>
            <p:nvPr/>
          </p:nvSpPr>
          <p:spPr>
            <a:xfrm>
              <a:off x="7426088" y="1808980"/>
              <a:ext cx="1008112" cy="1008112"/>
            </a:xfrm>
            <a:prstGeom prst="ellipse">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Oval 13">
              <a:extLst>
                <a:ext uri="{FF2B5EF4-FFF2-40B4-BE49-F238E27FC236}">
                  <a16:creationId xmlns:a16="http://schemas.microsoft.com/office/drawing/2014/main" id="{6E30183F-30CB-40EE-97BA-5C1A97F03E12}"/>
                </a:ext>
              </a:extLst>
            </p:cNvPr>
            <p:cNvSpPr/>
            <p:nvPr/>
          </p:nvSpPr>
          <p:spPr>
            <a:xfrm>
              <a:off x="4030082" y="2180601"/>
              <a:ext cx="928475" cy="928475"/>
            </a:xfrm>
            <a:prstGeom prst="ellipse">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Oval 14">
              <a:extLst>
                <a:ext uri="{FF2B5EF4-FFF2-40B4-BE49-F238E27FC236}">
                  <a16:creationId xmlns:a16="http://schemas.microsoft.com/office/drawing/2014/main" id="{DF2F0D60-5165-4F96-9B34-3B2DF28DB1D8}"/>
                </a:ext>
              </a:extLst>
            </p:cNvPr>
            <p:cNvSpPr/>
            <p:nvPr/>
          </p:nvSpPr>
          <p:spPr>
            <a:xfrm>
              <a:off x="3745437" y="4809107"/>
              <a:ext cx="1080120" cy="1080120"/>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Oval 15">
              <a:extLst>
                <a:ext uri="{FF2B5EF4-FFF2-40B4-BE49-F238E27FC236}">
                  <a16:creationId xmlns:a16="http://schemas.microsoft.com/office/drawing/2014/main" id="{ADCD973F-369D-4E59-9D54-9165DEFC2ADF}"/>
                </a:ext>
              </a:extLst>
            </p:cNvPr>
            <p:cNvSpPr/>
            <p:nvPr/>
          </p:nvSpPr>
          <p:spPr>
            <a:xfrm>
              <a:off x="6897415" y="4451347"/>
              <a:ext cx="852363" cy="852363"/>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Oval 16">
              <a:extLst>
                <a:ext uri="{FF2B5EF4-FFF2-40B4-BE49-F238E27FC236}">
                  <a16:creationId xmlns:a16="http://schemas.microsoft.com/office/drawing/2014/main" id="{0F59AEA3-F24A-469B-AF58-31A0B9FCC812}"/>
                </a:ext>
              </a:extLst>
            </p:cNvPr>
            <p:cNvSpPr/>
            <p:nvPr/>
          </p:nvSpPr>
          <p:spPr>
            <a:xfrm>
              <a:off x="7697683" y="3137861"/>
              <a:ext cx="556692" cy="5566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Oval 17">
              <a:extLst>
                <a:ext uri="{FF2B5EF4-FFF2-40B4-BE49-F238E27FC236}">
                  <a16:creationId xmlns:a16="http://schemas.microsoft.com/office/drawing/2014/main" id="{FAE27B69-99A1-4B04-9A1F-D73741F82138}"/>
                </a:ext>
              </a:extLst>
            </p:cNvPr>
            <p:cNvSpPr/>
            <p:nvPr/>
          </p:nvSpPr>
          <p:spPr>
            <a:xfrm>
              <a:off x="4157383" y="3656019"/>
              <a:ext cx="644127" cy="6441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9" name="Oval 18">
              <a:extLst>
                <a:ext uri="{FF2B5EF4-FFF2-40B4-BE49-F238E27FC236}">
                  <a16:creationId xmlns:a16="http://schemas.microsoft.com/office/drawing/2014/main" id="{8D79A938-ED2B-49F9-806D-80F4DED8E805}"/>
                </a:ext>
              </a:extLst>
            </p:cNvPr>
            <p:cNvSpPr/>
            <p:nvPr/>
          </p:nvSpPr>
          <p:spPr>
            <a:xfrm>
              <a:off x="5594013" y="5566343"/>
              <a:ext cx="466079" cy="46607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id="{D7E0F729-20B8-4696-826B-93C19B737C05}"/>
                </a:ext>
              </a:extLst>
            </p:cNvPr>
            <p:cNvSpPr/>
            <p:nvPr/>
          </p:nvSpPr>
          <p:spPr>
            <a:xfrm>
              <a:off x="6108208" y="2101709"/>
              <a:ext cx="431304" cy="4313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50" name="Graphic 49" descr="Blockchain with solid fill">
              <a:extLst>
                <a:ext uri="{FF2B5EF4-FFF2-40B4-BE49-F238E27FC236}">
                  <a16:creationId xmlns:a16="http://schemas.microsoft.com/office/drawing/2014/main" id="{4474AC46-0830-5916-8BC1-EAEAF9140D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99131" y="2342442"/>
              <a:ext cx="539487" cy="539487"/>
            </a:xfrm>
            <a:prstGeom prst="rect">
              <a:avLst/>
            </a:prstGeom>
          </p:spPr>
        </p:pic>
        <p:pic>
          <p:nvPicPr>
            <p:cNvPr id="54" name="Graphic 53" descr="Statistics with solid fill">
              <a:extLst>
                <a:ext uri="{FF2B5EF4-FFF2-40B4-BE49-F238E27FC236}">
                  <a16:creationId xmlns:a16="http://schemas.microsoft.com/office/drawing/2014/main" id="{B0094451-5014-5CB9-1612-3D6ED39D47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1768" y="4613863"/>
              <a:ext cx="503655" cy="503655"/>
            </a:xfrm>
            <a:prstGeom prst="rect">
              <a:avLst/>
            </a:prstGeom>
          </p:spPr>
        </p:pic>
        <p:pic>
          <p:nvPicPr>
            <p:cNvPr id="56" name="Graphic 55" descr="Server with solid fill">
              <a:extLst>
                <a:ext uri="{FF2B5EF4-FFF2-40B4-BE49-F238E27FC236}">
                  <a16:creationId xmlns:a16="http://schemas.microsoft.com/office/drawing/2014/main" id="{035A9B21-9F66-2DC6-3D9C-39A23A7AD9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5317" y="5029140"/>
              <a:ext cx="591335" cy="591335"/>
            </a:xfrm>
            <a:prstGeom prst="rect">
              <a:avLst/>
            </a:prstGeom>
          </p:spPr>
        </p:pic>
        <p:pic>
          <p:nvPicPr>
            <p:cNvPr id="60" name="Graphic 59" descr="Dollar with solid fill">
              <a:extLst>
                <a:ext uri="{FF2B5EF4-FFF2-40B4-BE49-F238E27FC236}">
                  <a16:creationId xmlns:a16="http://schemas.microsoft.com/office/drawing/2014/main" id="{678F8452-1A51-150D-62D1-ED564AB858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41740" y="2004408"/>
              <a:ext cx="581161" cy="581161"/>
            </a:xfrm>
            <a:prstGeom prst="rect">
              <a:avLst/>
            </a:prstGeom>
          </p:spPr>
        </p:pic>
        <p:pic>
          <p:nvPicPr>
            <p:cNvPr id="62" name="Picture 61" descr="A blue circle with white triangle in it&#10;&#10;AI-generated content may be incorrect.">
              <a:extLst>
                <a:ext uri="{FF2B5EF4-FFF2-40B4-BE49-F238E27FC236}">
                  <a16:creationId xmlns:a16="http://schemas.microsoft.com/office/drawing/2014/main" id="{33F7BE29-B3CF-847A-2AA2-EA0912BD0D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88075" y="2948170"/>
              <a:ext cx="1625600" cy="1625600"/>
            </a:xfrm>
            <a:prstGeom prst="rect">
              <a:avLst/>
            </a:prstGeom>
          </p:spPr>
        </p:pic>
      </p:grpSp>
    </p:spTree>
    <p:extLst>
      <p:ext uri="{BB962C8B-B14F-4D97-AF65-F5344CB8AC3E}">
        <p14:creationId xmlns:p14="http://schemas.microsoft.com/office/powerpoint/2010/main" val="223753452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F821D-9201-C1A7-6D55-52F2ECFE1C01}"/>
            </a:ext>
          </a:extLst>
        </p:cNvPr>
        <p:cNvGrpSpPr/>
        <p:nvPr/>
      </p:nvGrpSpPr>
      <p:grpSpPr>
        <a:xfrm>
          <a:off x="0" y="0"/>
          <a:ext cx="0" cy="0"/>
          <a:chOff x="0" y="0"/>
          <a:chExt cx="0" cy="0"/>
        </a:xfrm>
      </p:grpSpPr>
      <p:pic>
        <p:nvPicPr>
          <p:cNvPr id="41" name="Picture 40" descr="A diagram of a cloud server&#10;&#10;AI-generated content may be incorrect.">
            <a:extLst>
              <a:ext uri="{FF2B5EF4-FFF2-40B4-BE49-F238E27FC236}">
                <a16:creationId xmlns:a16="http://schemas.microsoft.com/office/drawing/2014/main" id="{72064D82-1089-B560-1D29-6AEFF4FD8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001" y="660400"/>
            <a:ext cx="11061998" cy="6197600"/>
          </a:xfrm>
          <a:prstGeom prst="rect">
            <a:avLst/>
          </a:prstGeom>
        </p:spPr>
      </p:pic>
      <p:sp>
        <p:nvSpPr>
          <p:cNvPr id="47" name="Rectangle 46">
            <a:extLst>
              <a:ext uri="{FF2B5EF4-FFF2-40B4-BE49-F238E27FC236}">
                <a16:creationId xmlns:a16="http://schemas.microsoft.com/office/drawing/2014/main" id="{F2319FC1-31AC-6364-9F63-285913B03DD2}"/>
              </a:ext>
            </a:extLst>
          </p:cNvPr>
          <p:cNvSpPr/>
          <p:nvPr/>
        </p:nvSpPr>
        <p:spPr>
          <a:xfrm>
            <a:off x="3416300" y="546100"/>
            <a:ext cx="5422900" cy="317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 Placeholder 1">
            <a:extLst>
              <a:ext uri="{FF2B5EF4-FFF2-40B4-BE49-F238E27FC236}">
                <a16:creationId xmlns:a16="http://schemas.microsoft.com/office/drawing/2014/main" id="{E20F504E-6C75-2F1D-0179-D6C937713DEA}"/>
              </a:ext>
            </a:extLst>
          </p:cNvPr>
          <p:cNvSpPr>
            <a:spLocks noGrp="1"/>
          </p:cNvSpPr>
          <p:nvPr>
            <p:ph type="body" sz="quarter" idx="10"/>
          </p:nvPr>
        </p:nvSpPr>
        <p:spPr>
          <a:xfrm>
            <a:off x="323529" y="339509"/>
            <a:ext cx="11573197" cy="724247"/>
          </a:xfrm>
        </p:spPr>
        <p:txBody>
          <a:bodyPr/>
          <a:lstStyle/>
          <a:p>
            <a:r>
              <a:rPr lang="en-US" sz="4000" b="1" dirty="0"/>
              <a:t>Architecture Diagram</a:t>
            </a:r>
          </a:p>
        </p:txBody>
      </p:sp>
    </p:spTree>
    <p:extLst>
      <p:ext uri="{BB962C8B-B14F-4D97-AF65-F5344CB8AC3E}">
        <p14:creationId xmlns:p14="http://schemas.microsoft.com/office/powerpoint/2010/main" val="64885546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AE05673-CDD0-4159-8AF7-3AE16F592307}"/>
              </a:ext>
            </a:extLst>
          </p:cNvPr>
          <p:cNvGrpSpPr/>
          <p:nvPr/>
        </p:nvGrpSpPr>
        <p:grpSpPr>
          <a:xfrm>
            <a:off x="2298127" y="2522781"/>
            <a:ext cx="2940623" cy="755009"/>
            <a:chOff x="6485792" y="1401372"/>
            <a:chExt cx="1923961" cy="755009"/>
          </a:xfrm>
        </p:grpSpPr>
        <p:sp>
          <p:nvSpPr>
            <p:cNvPr id="5" name="TextBox 4">
              <a:extLst>
                <a:ext uri="{FF2B5EF4-FFF2-40B4-BE49-F238E27FC236}">
                  <a16:creationId xmlns:a16="http://schemas.microsoft.com/office/drawing/2014/main" id="{05019731-89D0-4BDE-A6E4-B7205B0171D2}"/>
                </a:ext>
              </a:extLst>
            </p:cNvPr>
            <p:cNvSpPr txBox="1"/>
            <p:nvPr/>
          </p:nvSpPr>
          <p:spPr>
            <a:xfrm>
              <a:off x="6485792" y="1694716"/>
              <a:ext cx="1923961" cy="461665"/>
            </a:xfrm>
            <a:prstGeom prst="rect">
              <a:avLst/>
            </a:prstGeom>
            <a:noFill/>
          </p:spPr>
          <p:txBody>
            <a:bodyPr wrap="square" rtlCol="0">
              <a:spAutoFit/>
            </a:bodyPr>
            <a:lstStyle/>
            <a:p>
              <a:r>
                <a:rPr lang="en-US" altLang="ko-KR" sz="1200" dirty="0">
                  <a:solidFill>
                    <a:schemeClr val="bg1"/>
                  </a:solidFill>
                  <a:cs typeface="Arial" pitchFamily="34" charset="0"/>
                </a:rPr>
                <a:t>Steep learning curve required in a short time-period</a:t>
              </a:r>
            </a:p>
          </p:txBody>
        </p:sp>
        <p:sp>
          <p:nvSpPr>
            <p:cNvPr id="6" name="TextBox 5">
              <a:extLst>
                <a:ext uri="{FF2B5EF4-FFF2-40B4-BE49-F238E27FC236}">
                  <a16:creationId xmlns:a16="http://schemas.microsoft.com/office/drawing/2014/main" id="{014A2162-C74F-4CA3-B4CD-DCFAEC04351B}"/>
                </a:ext>
              </a:extLst>
            </p:cNvPr>
            <p:cNvSpPr txBox="1"/>
            <p:nvPr/>
          </p:nvSpPr>
          <p:spPr>
            <a:xfrm>
              <a:off x="6485792" y="1401372"/>
              <a:ext cx="1923961" cy="307777"/>
            </a:xfrm>
            <a:prstGeom prst="rect">
              <a:avLst/>
            </a:prstGeom>
            <a:noFill/>
            <a:ln w="3175">
              <a:noFill/>
            </a:ln>
          </p:spPr>
          <p:txBody>
            <a:bodyPr wrap="square" rtlCol="0" anchor="ctr">
              <a:spAutoFit/>
            </a:bodyPr>
            <a:lstStyle/>
            <a:p>
              <a:r>
                <a:rPr lang="en-US" altLang="ko-KR" sz="1400" b="1" dirty="0">
                  <a:solidFill>
                    <a:schemeClr val="bg1"/>
                  </a:solidFill>
                  <a:cs typeface="Arial" pitchFamily="34" charset="0"/>
                </a:rPr>
                <a:t>Accelerated Learning</a:t>
              </a:r>
              <a:endParaRPr lang="ko-KR" altLang="en-US" sz="1400" b="1" dirty="0">
                <a:solidFill>
                  <a:schemeClr val="bg1"/>
                </a:solidFill>
                <a:cs typeface="Arial" pitchFamily="34" charset="0"/>
              </a:endParaRPr>
            </a:p>
          </p:txBody>
        </p:sp>
      </p:grpSp>
      <p:grpSp>
        <p:nvGrpSpPr>
          <p:cNvPr id="7" name="Group 6">
            <a:extLst>
              <a:ext uri="{FF2B5EF4-FFF2-40B4-BE49-F238E27FC236}">
                <a16:creationId xmlns:a16="http://schemas.microsoft.com/office/drawing/2014/main" id="{EFEC572A-4229-4DB1-9DF6-23AC696E1B4C}"/>
              </a:ext>
            </a:extLst>
          </p:cNvPr>
          <p:cNvGrpSpPr/>
          <p:nvPr/>
        </p:nvGrpSpPr>
        <p:grpSpPr>
          <a:xfrm>
            <a:off x="1784871" y="3417810"/>
            <a:ext cx="2940623" cy="755009"/>
            <a:chOff x="6485792" y="1401372"/>
            <a:chExt cx="1923961" cy="755009"/>
          </a:xfrm>
        </p:grpSpPr>
        <p:sp>
          <p:nvSpPr>
            <p:cNvPr id="8" name="TextBox 7">
              <a:extLst>
                <a:ext uri="{FF2B5EF4-FFF2-40B4-BE49-F238E27FC236}">
                  <a16:creationId xmlns:a16="http://schemas.microsoft.com/office/drawing/2014/main" id="{1E71FFAF-1D8B-4DA2-98F3-E4E223FDC6FB}"/>
                </a:ext>
              </a:extLst>
            </p:cNvPr>
            <p:cNvSpPr txBox="1"/>
            <p:nvPr/>
          </p:nvSpPr>
          <p:spPr>
            <a:xfrm>
              <a:off x="6485792" y="1694716"/>
              <a:ext cx="1923961" cy="461665"/>
            </a:xfrm>
            <a:prstGeom prst="rect">
              <a:avLst/>
            </a:prstGeom>
            <a:noFill/>
          </p:spPr>
          <p:txBody>
            <a:bodyPr wrap="square" rtlCol="0">
              <a:spAutoFit/>
            </a:bodyPr>
            <a:lstStyle/>
            <a:p>
              <a:r>
                <a:rPr lang="en-US" altLang="ko-KR" sz="1200" dirty="0">
                  <a:solidFill>
                    <a:schemeClr val="bg1"/>
                  </a:solidFill>
                  <a:cs typeface="Arial" pitchFamily="34" charset="0"/>
                </a:rPr>
                <a:t>Limited resources due to trial account budget of $100</a:t>
              </a:r>
            </a:p>
          </p:txBody>
        </p:sp>
        <p:sp>
          <p:nvSpPr>
            <p:cNvPr id="9" name="TextBox 8">
              <a:extLst>
                <a:ext uri="{FF2B5EF4-FFF2-40B4-BE49-F238E27FC236}">
                  <a16:creationId xmlns:a16="http://schemas.microsoft.com/office/drawing/2014/main" id="{BC1FDB62-288F-4768-955D-23AF9CA8761E}"/>
                </a:ext>
              </a:extLst>
            </p:cNvPr>
            <p:cNvSpPr txBox="1"/>
            <p:nvPr/>
          </p:nvSpPr>
          <p:spPr>
            <a:xfrm>
              <a:off x="6485792" y="1401372"/>
              <a:ext cx="1923961" cy="307777"/>
            </a:xfrm>
            <a:prstGeom prst="rect">
              <a:avLst/>
            </a:prstGeom>
            <a:noFill/>
            <a:ln w="3175">
              <a:noFill/>
            </a:ln>
          </p:spPr>
          <p:txBody>
            <a:bodyPr wrap="square" rtlCol="0" anchor="ctr">
              <a:spAutoFit/>
            </a:bodyPr>
            <a:lstStyle/>
            <a:p>
              <a:r>
                <a:rPr lang="en-US" altLang="ko-KR" sz="1400" b="1" dirty="0">
                  <a:solidFill>
                    <a:schemeClr val="bg1"/>
                  </a:solidFill>
                  <a:cs typeface="Arial" pitchFamily="34" charset="0"/>
                </a:rPr>
                <a:t>Budget Constraints</a:t>
              </a:r>
              <a:endParaRPr lang="ko-KR" altLang="en-US" sz="1400" b="1" dirty="0">
                <a:solidFill>
                  <a:schemeClr val="bg1"/>
                </a:solidFill>
                <a:cs typeface="Arial" pitchFamily="34" charset="0"/>
              </a:endParaRPr>
            </a:p>
          </p:txBody>
        </p:sp>
      </p:grpSp>
      <p:grpSp>
        <p:nvGrpSpPr>
          <p:cNvPr id="10" name="Group 9">
            <a:extLst>
              <a:ext uri="{FF2B5EF4-FFF2-40B4-BE49-F238E27FC236}">
                <a16:creationId xmlns:a16="http://schemas.microsoft.com/office/drawing/2014/main" id="{77F71A65-3CC5-4126-8C27-9DD0C19FDABB}"/>
              </a:ext>
            </a:extLst>
          </p:cNvPr>
          <p:cNvGrpSpPr/>
          <p:nvPr/>
        </p:nvGrpSpPr>
        <p:grpSpPr>
          <a:xfrm>
            <a:off x="2298127" y="4312839"/>
            <a:ext cx="2940623" cy="755009"/>
            <a:chOff x="6485792" y="1401372"/>
            <a:chExt cx="1923961" cy="755009"/>
          </a:xfrm>
        </p:grpSpPr>
        <p:sp>
          <p:nvSpPr>
            <p:cNvPr id="11" name="TextBox 10">
              <a:extLst>
                <a:ext uri="{FF2B5EF4-FFF2-40B4-BE49-F238E27FC236}">
                  <a16:creationId xmlns:a16="http://schemas.microsoft.com/office/drawing/2014/main" id="{007700D4-D4F4-4CA6-ADCC-0A4942B75BD0}"/>
                </a:ext>
              </a:extLst>
            </p:cNvPr>
            <p:cNvSpPr txBox="1"/>
            <p:nvPr/>
          </p:nvSpPr>
          <p:spPr>
            <a:xfrm>
              <a:off x="6485792" y="1694716"/>
              <a:ext cx="1923961" cy="461665"/>
            </a:xfrm>
            <a:prstGeom prst="rect">
              <a:avLst/>
            </a:prstGeom>
            <a:noFill/>
          </p:spPr>
          <p:txBody>
            <a:bodyPr wrap="square" rtlCol="0">
              <a:spAutoFit/>
            </a:bodyPr>
            <a:lstStyle/>
            <a:p>
              <a:r>
                <a:rPr lang="en-US" altLang="ko-KR" sz="1200" dirty="0" err="1">
                  <a:solidFill>
                    <a:schemeClr val="bg1"/>
                  </a:solidFill>
                  <a:cs typeface="Arial" pitchFamily="34" charset="0"/>
                </a:rPr>
                <a:t>DDosGuard</a:t>
              </a:r>
              <a:r>
                <a:rPr lang="en-US" altLang="ko-KR" sz="1200" dirty="0">
                  <a:solidFill>
                    <a:schemeClr val="bg1"/>
                  </a:solidFill>
                  <a:cs typeface="Arial" pitchFamily="34" charset="0"/>
                </a:rPr>
                <a:t>, GDS late deployment and Database auto-pause</a:t>
              </a:r>
            </a:p>
          </p:txBody>
        </p:sp>
        <p:sp>
          <p:nvSpPr>
            <p:cNvPr id="12" name="TextBox 11">
              <a:extLst>
                <a:ext uri="{FF2B5EF4-FFF2-40B4-BE49-F238E27FC236}">
                  <a16:creationId xmlns:a16="http://schemas.microsoft.com/office/drawing/2014/main" id="{4B916654-C63F-4384-B36C-A30D692BBEAF}"/>
                </a:ext>
              </a:extLst>
            </p:cNvPr>
            <p:cNvSpPr txBox="1"/>
            <p:nvPr/>
          </p:nvSpPr>
          <p:spPr>
            <a:xfrm>
              <a:off x="6485792" y="1401372"/>
              <a:ext cx="1923961" cy="307777"/>
            </a:xfrm>
            <a:prstGeom prst="rect">
              <a:avLst/>
            </a:prstGeom>
            <a:noFill/>
            <a:ln w="3175">
              <a:noFill/>
            </a:ln>
          </p:spPr>
          <p:txBody>
            <a:bodyPr wrap="square" rtlCol="0" anchor="ctr">
              <a:spAutoFit/>
            </a:bodyPr>
            <a:lstStyle/>
            <a:p>
              <a:r>
                <a:rPr lang="en-US" altLang="ko-KR" sz="1400" b="1" dirty="0">
                  <a:solidFill>
                    <a:schemeClr val="bg1"/>
                  </a:solidFill>
                  <a:cs typeface="Arial" pitchFamily="34" charset="0"/>
                </a:rPr>
                <a:t>Cost Optimization</a:t>
              </a:r>
              <a:endParaRPr lang="ko-KR" altLang="en-US" sz="1400" b="1" dirty="0">
                <a:solidFill>
                  <a:schemeClr val="bg1"/>
                </a:solidFill>
                <a:cs typeface="Arial" pitchFamily="34" charset="0"/>
              </a:endParaRPr>
            </a:p>
          </p:txBody>
        </p:sp>
      </p:grpSp>
      <p:grpSp>
        <p:nvGrpSpPr>
          <p:cNvPr id="13" name="Group 12">
            <a:extLst>
              <a:ext uri="{FF2B5EF4-FFF2-40B4-BE49-F238E27FC236}">
                <a16:creationId xmlns:a16="http://schemas.microsoft.com/office/drawing/2014/main" id="{783C5C60-C86B-4B53-8ED2-F9D67F8324E1}"/>
              </a:ext>
            </a:extLst>
          </p:cNvPr>
          <p:cNvGrpSpPr/>
          <p:nvPr/>
        </p:nvGrpSpPr>
        <p:grpSpPr>
          <a:xfrm>
            <a:off x="1784871" y="5207869"/>
            <a:ext cx="2940623" cy="755009"/>
            <a:chOff x="6485792" y="1401372"/>
            <a:chExt cx="1923961" cy="755009"/>
          </a:xfrm>
        </p:grpSpPr>
        <p:sp>
          <p:nvSpPr>
            <p:cNvPr id="14" name="TextBox 13">
              <a:extLst>
                <a:ext uri="{FF2B5EF4-FFF2-40B4-BE49-F238E27FC236}">
                  <a16:creationId xmlns:a16="http://schemas.microsoft.com/office/drawing/2014/main" id="{4F97F908-1951-4D7F-8758-34EC2BA8529D}"/>
                </a:ext>
              </a:extLst>
            </p:cNvPr>
            <p:cNvSpPr txBox="1"/>
            <p:nvPr/>
          </p:nvSpPr>
          <p:spPr>
            <a:xfrm>
              <a:off x="6485792" y="1694716"/>
              <a:ext cx="1923961" cy="461665"/>
            </a:xfrm>
            <a:prstGeom prst="rect">
              <a:avLst/>
            </a:prstGeom>
            <a:noFill/>
          </p:spPr>
          <p:txBody>
            <a:bodyPr wrap="square" rtlCol="0">
              <a:spAutoFit/>
            </a:bodyPr>
            <a:lstStyle/>
            <a:p>
              <a:r>
                <a:rPr lang="en-US" altLang="ko-KR" sz="1200" dirty="0">
                  <a:solidFill>
                    <a:schemeClr val="bg1"/>
                  </a:solidFill>
                  <a:cs typeface="Arial" pitchFamily="34" charset="0"/>
                </a:rPr>
                <a:t>Dataset integrity and lack of data volume required for ML</a:t>
              </a:r>
            </a:p>
          </p:txBody>
        </p:sp>
        <p:sp>
          <p:nvSpPr>
            <p:cNvPr id="15" name="TextBox 14">
              <a:extLst>
                <a:ext uri="{FF2B5EF4-FFF2-40B4-BE49-F238E27FC236}">
                  <a16:creationId xmlns:a16="http://schemas.microsoft.com/office/drawing/2014/main" id="{D5B0DC04-662A-436F-9550-45807FAC8EFE}"/>
                </a:ext>
              </a:extLst>
            </p:cNvPr>
            <p:cNvSpPr txBox="1"/>
            <p:nvPr/>
          </p:nvSpPr>
          <p:spPr>
            <a:xfrm>
              <a:off x="6485792" y="1401372"/>
              <a:ext cx="1923961" cy="307777"/>
            </a:xfrm>
            <a:prstGeom prst="rect">
              <a:avLst/>
            </a:prstGeom>
            <a:noFill/>
            <a:ln w="3175">
              <a:noFill/>
            </a:ln>
          </p:spPr>
          <p:txBody>
            <a:bodyPr wrap="square" rtlCol="0" anchor="ctr">
              <a:spAutoFit/>
            </a:bodyPr>
            <a:lstStyle/>
            <a:p>
              <a:r>
                <a:rPr lang="en-US" altLang="ko-KR" sz="1400" b="1" dirty="0">
                  <a:solidFill>
                    <a:schemeClr val="bg1"/>
                  </a:solidFill>
                  <a:cs typeface="Arial" pitchFamily="34" charset="0"/>
                </a:rPr>
                <a:t>Data Integrity</a:t>
              </a:r>
              <a:endParaRPr lang="ko-KR" altLang="en-US" sz="1400" b="1" dirty="0">
                <a:solidFill>
                  <a:schemeClr val="bg1"/>
                </a:solidFill>
                <a:cs typeface="Arial" pitchFamily="34" charset="0"/>
              </a:endParaRPr>
            </a:p>
          </p:txBody>
        </p:sp>
      </p:grpSp>
      <p:grpSp>
        <p:nvGrpSpPr>
          <p:cNvPr id="16" name="Group 15">
            <a:extLst>
              <a:ext uri="{FF2B5EF4-FFF2-40B4-BE49-F238E27FC236}">
                <a16:creationId xmlns:a16="http://schemas.microsoft.com/office/drawing/2014/main" id="{75D52D9F-D693-4F69-AB59-6D7CBAD757E6}"/>
              </a:ext>
            </a:extLst>
          </p:cNvPr>
          <p:cNvGrpSpPr/>
          <p:nvPr/>
        </p:nvGrpSpPr>
        <p:grpSpPr>
          <a:xfrm>
            <a:off x="538294" y="2486025"/>
            <a:ext cx="1501883" cy="3508670"/>
            <a:chOff x="5154947" y="2108809"/>
            <a:chExt cx="1887663" cy="4409922"/>
          </a:xfrm>
        </p:grpSpPr>
        <p:sp>
          <p:nvSpPr>
            <p:cNvPr id="17" name="Hexagon 16">
              <a:extLst>
                <a:ext uri="{FF2B5EF4-FFF2-40B4-BE49-F238E27FC236}">
                  <a16:creationId xmlns:a16="http://schemas.microsoft.com/office/drawing/2014/main" id="{552D9FD7-6065-4751-977E-2F1D30D0091D}"/>
                </a:ext>
              </a:extLst>
            </p:cNvPr>
            <p:cNvSpPr/>
            <p:nvPr/>
          </p:nvSpPr>
          <p:spPr>
            <a:xfrm rot="19800000" flipH="1">
              <a:off x="5154947" y="5440998"/>
              <a:ext cx="1258610" cy="1077733"/>
            </a:xfrm>
            <a:prstGeom prst="hexagon">
              <a:avLst>
                <a:gd name="adj" fmla="val 29690"/>
                <a:gd name="vf" fmla="val 11547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p>
          </p:txBody>
        </p:sp>
        <p:sp>
          <p:nvSpPr>
            <p:cNvPr id="18" name="Hexagon 17">
              <a:extLst>
                <a:ext uri="{FF2B5EF4-FFF2-40B4-BE49-F238E27FC236}">
                  <a16:creationId xmlns:a16="http://schemas.microsoft.com/office/drawing/2014/main" id="{7041D5DB-5E00-4833-8782-1EA00B3C2200}"/>
                </a:ext>
              </a:extLst>
            </p:cNvPr>
            <p:cNvSpPr/>
            <p:nvPr/>
          </p:nvSpPr>
          <p:spPr>
            <a:xfrm rot="19800000" flipH="1">
              <a:off x="5784000" y="2108809"/>
              <a:ext cx="1258610" cy="1077733"/>
            </a:xfrm>
            <a:prstGeom prst="hexagon">
              <a:avLst>
                <a:gd name="adj" fmla="val 29690"/>
                <a:gd name="vf" fmla="val 11547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p>
          </p:txBody>
        </p:sp>
        <p:sp>
          <p:nvSpPr>
            <p:cNvPr id="19" name="Hexagon 18">
              <a:extLst>
                <a:ext uri="{FF2B5EF4-FFF2-40B4-BE49-F238E27FC236}">
                  <a16:creationId xmlns:a16="http://schemas.microsoft.com/office/drawing/2014/main" id="{C03D30A5-F7EC-4287-BFCD-ED99456D1738}"/>
                </a:ext>
              </a:extLst>
            </p:cNvPr>
            <p:cNvSpPr/>
            <p:nvPr/>
          </p:nvSpPr>
          <p:spPr>
            <a:xfrm rot="19800000" flipH="1">
              <a:off x="5154947" y="3219539"/>
              <a:ext cx="1258610" cy="1077733"/>
            </a:xfrm>
            <a:prstGeom prst="hexagon">
              <a:avLst>
                <a:gd name="adj" fmla="val 29690"/>
                <a:gd name="vf" fmla="val 11547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p>
          </p:txBody>
        </p:sp>
        <p:sp>
          <p:nvSpPr>
            <p:cNvPr id="20" name="Hexagon 19">
              <a:extLst>
                <a:ext uri="{FF2B5EF4-FFF2-40B4-BE49-F238E27FC236}">
                  <a16:creationId xmlns:a16="http://schemas.microsoft.com/office/drawing/2014/main" id="{41E32766-7A0E-4746-95FA-722E193FB16D}"/>
                </a:ext>
              </a:extLst>
            </p:cNvPr>
            <p:cNvSpPr/>
            <p:nvPr/>
          </p:nvSpPr>
          <p:spPr>
            <a:xfrm rot="19800000" flipH="1">
              <a:off x="5784000" y="4330269"/>
              <a:ext cx="1258610" cy="1077733"/>
            </a:xfrm>
            <a:prstGeom prst="hexagon">
              <a:avLst>
                <a:gd name="adj" fmla="val 29690"/>
                <a:gd name="vf" fmla="val 11547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p>
          </p:txBody>
        </p:sp>
        <p:sp>
          <p:nvSpPr>
            <p:cNvPr id="21" name="TextBox 20">
              <a:extLst>
                <a:ext uri="{FF2B5EF4-FFF2-40B4-BE49-F238E27FC236}">
                  <a16:creationId xmlns:a16="http://schemas.microsoft.com/office/drawing/2014/main" id="{D39ECAFE-8EC6-4323-BCED-E514CBE91AA1}"/>
                </a:ext>
              </a:extLst>
            </p:cNvPr>
            <p:cNvSpPr txBox="1"/>
            <p:nvPr/>
          </p:nvSpPr>
          <p:spPr>
            <a:xfrm>
              <a:off x="6100814" y="2212234"/>
              <a:ext cx="624982" cy="812350"/>
            </a:xfrm>
            <a:prstGeom prst="rect">
              <a:avLst/>
            </a:prstGeom>
            <a:noFill/>
            <a:ln w="3175">
              <a:noFill/>
            </a:ln>
          </p:spPr>
          <p:txBody>
            <a:bodyPr wrap="square" rtlCol="0" anchor="ctr">
              <a:spAutoFit/>
            </a:bodyPr>
            <a:lstStyle/>
            <a:p>
              <a:pPr algn="ctr"/>
              <a:r>
                <a:rPr lang="en-US" altLang="ko-KR" sz="3600" b="1" dirty="0">
                  <a:solidFill>
                    <a:schemeClr val="bg1"/>
                  </a:solidFill>
                  <a:cs typeface="Arial" pitchFamily="34" charset="0"/>
                </a:rPr>
                <a:t>A</a:t>
              </a:r>
              <a:endParaRPr lang="ko-KR" altLang="en-US" sz="3600" b="1" dirty="0">
                <a:solidFill>
                  <a:schemeClr val="bg1"/>
                </a:solidFill>
                <a:cs typeface="Arial" pitchFamily="34" charset="0"/>
              </a:endParaRPr>
            </a:p>
          </p:txBody>
        </p:sp>
        <p:sp>
          <p:nvSpPr>
            <p:cNvPr id="22" name="TextBox 21">
              <a:extLst>
                <a:ext uri="{FF2B5EF4-FFF2-40B4-BE49-F238E27FC236}">
                  <a16:creationId xmlns:a16="http://schemas.microsoft.com/office/drawing/2014/main" id="{01B1EC64-8B94-4B03-B012-2414EBFFD880}"/>
                </a:ext>
              </a:extLst>
            </p:cNvPr>
            <p:cNvSpPr txBox="1"/>
            <p:nvPr/>
          </p:nvSpPr>
          <p:spPr>
            <a:xfrm>
              <a:off x="5471761" y="3352230"/>
              <a:ext cx="624982" cy="812350"/>
            </a:xfrm>
            <a:prstGeom prst="rect">
              <a:avLst/>
            </a:prstGeom>
            <a:noFill/>
            <a:ln w="3175">
              <a:noFill/>
            </a:ln>
          </p:spPr>
          <p:txBody>
            <a:bodyPr wrap="square" rtlCol="0" anchor="ctr">
              <a:spAutoFit/>
            </a:bodyPr>
            <a:lstStyle/>
            <a:p>
              <a:pPr algn="ctr"/>
              <a:r>
                <a:rPr lang="en-US" altLang="ko-KR" sz="3600" b="1" dirty="0">
                  <a:solidFill>
                    <a:schemeClr val="bg1"/>
                  </a:solidFill>
                  <a:cs typeface="Arial" pitchFamily="34" charset="0"/>
                </a:rPr>
                <a:t>B</a:t>
              </a:r>
              <a:endParaRPr lang="ko-KR" altLang="en-US" sz="3600" b="1" dirty="0">
                <a:solidFill>
                  <a:schemeClr val="bg1"/>
                </a:solidFill>
                <a:cs typeface="Arial" pitchFamily="34" charset="0"/>
              </a:endParaRPr>
            </a:p>
          </p:txBody>
        </p:sp>
        <p:sp>
          <p:nvSpPr>
            <p:cNvPr id="23" name="TextBox 22">
              <a:extLst>
                <a:ext uri="{FF2B5EF4-FFF2-40B4-BE49-F238E27FC236}">
                  <a16:creationId xmlns:a16="http://schemas.microsoft.com/office/drawing/2014/main" id="{C61C46DE-BB54-4A68-A45C-00174F062111}"/>
                </a:ext>
              </a:extLst>
            </p:cNvPr>
            <p:cNvSpPr txBox="1"/>
            <p:nvPr/>
          </p:nvSpPr>
          <p:spPr>
            <a:xfrm>
              <a:off x="6096743" y="4476442"/>
              <a:ext cx="624982" cy="812350"/>
            </a:xfrm>
            <a:prstGeom prst="rect">
              <a:avLst/>
            </a:prstGeom>
            <a:noFill/>
            <a:ln w="3175">
              <a:noFill/>
            </a:ln>
          </p:spPr>
          <p:txBody>
            <a:bodyPr wrap="square" rtlCol="0" anchor="ctr">
              <a:spAutoFit/>
            </a:bodyPr>
            <a:lstStyle/>
            <a:p>
              <a:pPr algn="ctr"/>
              <a:r>
                <a:rPr lang="en-US" altLang="ko-KR" sz="3600" b="1" dirty="0">
                  <a:solidFill>
                    <a:schemeClr val="bg1"/>
                  </a:solidFill>
                  <a:cs typeface="Arial" pitchFamily="34" charset="0"/>
                </a:rPr>
                <a:t>C</a:t>
              </a:r>
              <a:endParaRPr lang="ko-KR" altLang="en-US" sz="3600" b="1" dirty="0">
                <a:solidFill>
                  <a:schemeClr val="bg1"/>
                </a:solidFill>
                <a:cs typeface="Arial" pitchFamily="34" charset="0"/>
              </a:endParaRPr>
            </a:p>
          </p:txBody>
        </p:sp>
        <p:sp>
          <p:nvSpPr>
            <p:cNvPr id="24" name="TextBox 23">
              <a:extLst>
                <a:ext uri="{FF2B5EF4-FFF2-40B4-BE49-F238E27FC236}">
                  <a16:creationId xmlns:a16="http://schemas.microsoft.com/office/drawing/2014/main" id="{2640F5D5-6A74-4B96-AB04-D91A8B8D89B7}"/>
                </a:ext>
              </a:extLst>
            </p:cNvPr>
            <p:cNvSpPr txBox="1"/>
            <p:nvPr/>
          </p:nvSpPr>
          <p:spPr>
            <a:xfrm>
              <a:off x="5471761" y="5573688"/>
              <a:ext cx="624982" cy="812350"/>
            </a:xfrm>
            <a:prstGeom prst="rect">
              <a:avLst/>
            </a:prstGeom>
            <a:noFill/>
            <a:ln w="3175">
              <a:noFill/>
            </a:ln>
          </p:spPr>
          <p:txBody>
            <a:bodyPr wrap="square" rtlCol="0" anchor="ctr">
              <a:spAutoFit/>
            </a:bodyPr>
            <a:lstStyle/>
            <a:p>
              <a:pPr algn="ctr"/>
              <a:r>
                <a:rPr lang="en-US" altLang="ko-KR" sz="3600" b="1" dirty="0">
                  <a:solidFill>
                    <a:schemeClr val="bg1"/>
                  </a:solidFill>
                  <a:cs typeface="Arial" pitchFamily="34" charset="0"/>
                </a:rPr>
                <a:t>D</a:t>
              </a:r>
              <a:endParaRPr lang="ko-KR" altLang="en-US" sz="3600" b="1" dirty="0">
                <a:solidFill>
                  <a:schemeClr val="bg1"/>
                </a:solidFill>
                <a:cs typeface="Arial" pitchFamily="34" charset="0"/>
              </a:endParaRPr>
            </a:p>
          </p:txBody>
        </p:sp>
      </p:grpSp>
      <p:sp>
        <p:nvSpPr>
          <p:cNvPr id="25" name="TextBox 24">
            <a:extLst>
              <a:ext uri="{FF2B5EF4-FFF2-40B4-BE49-F238E27FC236}">
                <a16:creationId xmlns:a16="http://schemas.microsoft.com/office/drawing/2014/main" id="{E1E08F9D-C9C2-40BA-8B44-E001617BED11}"/>
              </a:ext>
            </a:extLst>
          </p:cNvPr>
          <p:cNvSpPr txBox="1"/>
          <p:nvPr/>
        </p:nvSpPr>
        <p:spPr>
          <a:xfrm>
            <a:off x="790361" y="355364"/>
            <a:ext cx="4578841" cy="1569660"/>
          </a:xfrm>
          <a:prstGeom prst="rect">
            <a:avLst/>
          </a:prstGeom>
          <a:noFill/>
        </p:spPr>
        <p:txBody>
          <a:bodyPr wrap="square" rtlCol="0" anchor="ctr">
            <a:spAutoFit/>
          </a:bodyPr>
          <a:lstStyle/>
          <a:p>
            <a:r>
              <a:rPr lang="en-AU" altLang="ko-KR" sz="4800" b="1" dirty="0">
                <a:solidFill>
                  <a:schemeClr val="bg1"/>
                </a:solidFill>
                <a:cs typeface="Arial" pitchFamily="34" charset="0"/>
              </a:rPr>
              <a:t>Deployment Challenges</a:t>
            </a:r>
            <a:endParaRPr lang="ko-KR" altLang="en-US" sz="4800" b="1" dirty="0">
              <a:solidFill>
                <a:schemeClr val="bg1"/>
              </a:solidFill>
              <a:cs typeface="Arial" pitchFamily="34" charset="0"/>
            </a:endParaRPr>
          </a:p>
        </p:txBody>
      </p:sp>
    </p:spTree>
    <p:extLst>
      <p:ext uri="{BB962C8B-B14F-4D97-AF65-F5344CB8AC3E}">
        <p14:creationId xmlns:p14="http://schemas.microsoft.com/office/powerpoint/2010/main" val="140433950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7004"/>
            <a:ext cx="12496798" cy="923330"/>
          </a:xfrm>
          <a:noFill/>
        </p:spPr>
        <p:txBody>
          <a:bodyPr wrap="square">
            <a:spAutoFit/>
          </a:bodyPr>
          <a:lstStyle/>
          <a:p>
            <a:pPr defTabSz="457200"/>
            <a:r>
              <a:rPr sz="54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mn-lt"/>
                <a:ea typeface="+mn-ea"/>
                <a:cs typeface="+mn-cs"/>
              </a:rPr>
              <a:t>Action Plan Based on Business Insights</a:t>
            </a:r>
          </a:p>
        </p:txBody>
      </p:sp>
      <p:sp>
        <p:nvSpPr>
          <p:cNvPr id="3" name="Rounded Rectangle 2"/>
          <p:cNvSpPr/>
          <p:nvPr/>
        </p:nvSpPr>
        <p:spPr>
          <a:xfrm>
            <a:off x="1981200" y="1336874"/>
            <a:ext cx="8229600" cy="822960"/>
          </a:xfrm>
          <a:prstGeom prst="roundRect">
            <a:avLst/>
          </a:prstGeom>
          <a:solidFill>
            <a:srgbClr val="E6F0FF"/>
          </a:solidFill>
          <a:ln>
            <a:solidFill>
              <a:srgbClr val="5B9BD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sz="1400" b="1" dirty="0">
                <a:solidFill>
                  <a:srgbClr val="003366"/>
                </a:solidFill>
              </a:rPr>
              <a:t>1. Maximize CLTV</a:t>
            </a:r>
          </a:p>
          <a:p>
            <a:pPr lvl="1">
              <a:defRPr sz="1200">
                <a:solidFill>
                  <a:srgbClr val="000000"/>
                </a:solidFill>
              </a:defRPr>
            </a:pPr>
            <a:r>
              <a:rPr sz="1200" dirty="0"/>
              <a:t>• Target high-value customers with retention campaigns</a:t>
            </a:r>
          </a:p>
          <a:p>
            <a:pPr lvl="1">
              <a:defRPr sz="1200">
                <a:solidFill>
                  <a:srgbClr val="000000"/>
                </a:solidFill>
              </a:defRPr>
            </a:pPr>
            <a:r>
              <a:rPr sz="1200" dirty="0"/>
              <a:t>• Offer loyalty rewards or exclusive offers</a:t>
            </a:r>
          </a:p>
        </p:txBody>
      </p:sp>
      <p:sp>
        <p:nvSpPr>
          <p:cNvPr id="4" name="Rounded Rectangle 3"/>
          <p:cNvSpPr/>
          <p:nvPr/>
        </p:nvSpPr>
        <p:spPr>
          <a:xfrm>
            <a:off x="1981200" y="2320145"/>
            <a:ext cx="8229600" cy="822960"/>
          </a:xfrm>
          <a:prstGeom prst="roundRect">
            <a:avLst/>
          </a:prstGeom>
          <a:solidFill>
            <a:srgbClr val="E6F0FF"/>
          </a:solidFill>
          <a:ln>
            <a:solidFill>
              <a:srgbClr val="5B9BD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sz="1400" b="1" dirty="0">
                <a:solidFill>
                  <a:srgbClr val="003366"/>
                </a:solidFill>
              </a:rPr>
              <a:t>2. Minimize Revenue Leakage</a:t>
            </a:r>
          </a:p>
          <a:p>
            <a:pPr lvl="1">
              <a:defRPr sz="1200">
                <a:solidFill>
                  <a:srgbClr val="000000"/>
                </a:solidFill>
              </a:defRPr>
            </a:pPr>
            <a:r>
              <a:rPr sz="1200" dirty="0"/>
              <a:t>• Analyze return reasons and identify high-return products</a:t>
            </a:r>
          </a:p>
          <a:p>
            <a:pPr lvl="1">
              <a:defRPr sz="1200">
                <a:solidFill>
                  <a:srgbClr val="000000"/>
                </a:solidFill>
              </a:defRPr>
            </a:pPr>
            <a:r>
              <a:rPr sz="1200" dirty="0"/>
              <a:t>• Refine discounting strategies to protect profit margins</a:t>
            </a:r>
          </a:p>
        </p:txBody>
      </p:sp>
      <p:sp>
        <p:nvSpPr>
          <p:cNvPr id="5" name="Rounded Rectangle 4"/>
          <p:cNvSpPr/>
          <p:nvPr/>
        </p:nvSpPr>
        <p:spPr>
          <a:xfrm>
            <a:off x="1981200" y="3303416"/>
            <a:ext cx="8229600" cy="822960"/>
          </a:xfrm>
          <a:prstGeom prst="roundRect">
            <a:avLst/>
          </a:prstGeom>
          <a:solidFill>
            <a:srgbClr val="E6F0FF"/>
          </a:solidFill>
          <a:ln>
            <a:solidFill>
              <a:srgbClr val="5B9BD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sz="1400" b="1">
                <a:solidFill>
                  <a:srgbClr val="003366"/>
                </a:solidFill>
              </a:rPr>
              <a:t>3. Leverage Wishlist Behavior</a:t>
            </a:r>
          </a:p>
          <a:p>
            <a:pPr lvl="1">
              <a:defRPr sz="1200">
                <a:solidFill>
                  <a:srgbClr val="000000"/>
                </a:solidFill>
              </a:defRPr>
            </a:pPr>
            <a:r>
              <a:rPr sz="1200"/>
              <a:t>• Send targeted promotions for wishlisted products</a:t>
            </a:r>
          </a:p>
          <a:p>
            <a:pPr lvl="1">
              <a:defRPr sz="1200">
                <a:solidFill>
                  <a:srgbClr val="000000"/>
                </a:solidFill>
              </a:defRPr>
            </a:pPr>
            <a:r>
              <a:rPr sz="1200"/>
              <a:t>• Create urgency with limited-time offers</a:t>
            </a:r>
          </a:p>
        </p:txBody>
      </p:sp>
      <p:sp>
        <p:nvSpPr>
          <p:cNvPr id="6" name="Rounded Rectangle 5"/>
          <p:cNvSpPr/>
          <p:nvPr/>
        </p:nvSpPr>
        <p:spPr>
          <a:xfrm>
            <a:off x="1981200" y="4372916"/>
            <a:ext cx="8229600" cy="822960"/>
          </a:xfrm>
          <a:prstGeom prst="roundRect">
            <a:avLst/>
          </a:prstGeom>
          <a:solidFill>
            <a:srgbClr val="E6F0FF"/>
          </a:solidFill>
          <a:ln>
            <a:solidFill>
              <a:srgbClr val="5B9BD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sz="1400" b="1">
                <a:solidFill>
                  <a:srgbClr val="003366"/>
                </a:solidFill>
              </a:rPr>
              <a:t>4. Optimize Product Portfolio</a:t>
            </a:r>
          </a:p>
          <a:p>
            <a:pPr lvl="1">
              <a:defRPr sz="1200">
                <a:solidFill>
                  <a:srgbClr val="000000"/>
                </a:solidFill>
              </a:defRPr>
            </a:pPr>
            <a:r>
              <a:rPr sz="1200"/>
              <a:t>• Promote high-performing products</a:t>
            </a:r>
          </a:p>
          <a:p>
            <a:pPr lvl="1">
              <a:defRPr sz="1200">
                <a:solidFill>
                  <a:srgbClr val="000000"/>
                </a:solidFill>
              </a:defRPr>
            </a:pPr>
            <a:r>
              <a:rPr sz="1200"/>
              <a:t>• Review or remove underperforming SKUs</a:t>
            </a:r>
          </a:p>
        </p:txBody>
      </p:sp>
      <p:sp>
        <p:nvSpPr>
          <p:cNvPr id="7" name="Rounded Rectangle 6"/>
          <p:cNvSpPr/>
          <p:nvPr/>
        </p:nvSpPr>
        <p:spPr>
          <a:xfrm>
            <a:off x="1981200" y="5577840"/>
            <a:ext cx="8229600" cy="822960"/>
          </a:xfrm>
          <a:prstGeom prst="roundRect">
            <a:avLst/>
          </a:prstGeom>
          <a:solidFill>
            <a:srgbClr val="E6F0FF"/>
          </a:solidFill>
          <a:ln>
            <a:solidFill>
              <a:srgbClr val="5B9BD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sz="1400" b="1" dirty="0">
                <a:solidFill>
                  <a:srgbClr val="003366"/>
                </a:solidFill>
              </a:rPr>
              <a:t>5. Improve Session Conversion</a:t>
            </a:r>
          </a:p>
          <a:p>
            <a:pPr lvl="1">
              <a:defRPr sz="1200">
                <a:solidFill>
                  <a:srgbClr val="000000"/>
                </a:solidFill>
              </a:defRPr>
            </a:pPr>
            <a:r>
              <a:rPr sz="1200" dirty="0"/>
              <a:t>• Investigate drop-offs in user sessions</a:t>
            </a:r>
          </a:p>
          <a:p>
            <a:pPr lvl="1">
              <a:defRPr sz="1200">
                <a:solidFill>
                  <a:srgbClr val="000000"/>
                </a:solidFill>
              </a:defRPr>
            </a:pPr>
            <a:r>
              <a:rPr sz="1200" dirty="0"/>
              <a:t>• A/B test product pages, CTAs, and navigation flow</a:t>
            </a:r>
          </a:p>
        </p:txBody>
      </p:sp>
      <p:sp>
        <p:nvSpPr>
          <p:cNvPr id="8" name="Date Placeholder 7">
            <a:extLst>
              <a:ext uri="{FF2B5EF4-FFF2-40B4-BE49-F238E27FC236}">
                <a16:creationId xmlns:a16="http://schemas.microsoft.com/office/drawing/2014/main" id="{45BD7303-844C-AB22-0DB1-8A57B604B6CD}"/>
              </a:ext>
            </a:extLst>
          </p:cNvPr>
          <p:cNvSpPr>
            <a:spLocks noGrp="1"/>
          </p:cNvSpPr>
          <p:nvPr>
            <p:ph type="dt" sz="half" idx="10"/>
          </p:nvPr>
        </p:nvSpPr>
        <p:spPr/>
        <p:txBody>
          <a:bodyPr/>
          <a:lstStyle/>
          <a:p>
            <a:fld id="{82C3A270-CDAE-406A-8029-8C2D616E2677}" type="datetime1">
              <a:rPr lang="en-US" smtClean="0"/>
              <a:t>5/23/2025</a:t>
            </a:fld>
            <a:endParaRPr lang="en-US"/>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34C50B-2574-F44E-062A-7A0C23E586FE}"/>
            </a:ext>
          </a:extLst>
        </p:cNvPr>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 name="Picture 3" descr="Network Technology Background">
            <a:extLst>
              <a:ext uri="{FF2B5EF4-FFF2-40B4-BE49-F238E27FC236}">
                <a16:creationId xmlns:a16="http://schemas.microsoft.com/office/drawing/2014/main" id="{DDE359C4-6010-3F98-D35B-6105137483D1}"/>
              </a:ext>
            </a:extLst>
          </p:cNvPr>
          <p:cNvPicPr>
            <a:picLocks noChangeAspect="1"/>
          </p:cNvPicPr>
          <p:nvPr/>
        </p:nvPicPr>
        <p:blipFill>
          <a:blip r:embed="rId2"/>
          <a:srcRect b="3434"/>
          <a:stretch>
            <a:fillRect/>
          </a:stretch>
        </p:blipFill>
        <p:spPr>
          <a:xfrm>
            <a:off x="20" y="10"/>
            <a:ext cx="12191980" cy="6857989"/>
          </a:xfrm>
          <a:prstGeom prst="rect">
            <a:avLst/>
          </a:prstGeom>
        </p:spPr>
      </p:pic>
      <p:grpSp>
        <p:nvGrpSpPr>
          <p:cNvPr id="7" name="Group 6">
            <a:extLst>
              <a:ext uri="{FF2B5EF4-FFF2-40B4-BE49-F238E27FC236}">
                <a16:creationId xmlns:a16="http://schemas.microsoft.com/office/drawing/2014/main" id="{4A1F22E2-9813-4EBC-A701-AAAA6ED15D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7F8B7518-BB87-4DEF-913D-A2C5C7E898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7FA77DC-D6FA-4AF0-A95F-D85CBE0CE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B31CC20-67CB-426B-9FFC-86FBB5EA62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16F19F-AFAD-4BB8-BADC-94042BA78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A21872D-2D68-4EB1-A577-7F00EF355B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199ACF-202D-4583-B640-4C058ED565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3BC0596-61D3-4355-A982-C094F43CBB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851CA5D-B2E2-4379-B91C-7B20CCE967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2794494-F766-402C-9809-2B7281C26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34BC5DD-5792-4415-B452-36FC7DB9D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2D5BC48-7901-4D5B-AD85-A6FCC73C24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7ABEFD0-8063-4DE5-9CA3-737A677507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AA24B3D-8D0A-479A-B1D0-06EF71D6F8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56DE0E-53B5-4582-80B2-722B3BCFE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5883FE8-A185-4697-8586-55EED58A55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896C73-323B-4B40-8CA7-A60CB0C668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EF23969-C27D-45AA-837C-C07705B0AD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3FEA341-5A10-448E-A0F8-6D0718B852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61EE197-BD9A-4965-84E0-BB65569A7D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6FCEBE5-19AB-4C9B-8AC6-78A1049651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0E1E700-F8E3-4452-95DE-C8B0FE50A2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295082-1371-47D6-A2AB-35BE9A7F28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1A10ADB-4739-4067-852F-DFA06CC8EC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406801A-B91F-4D65-8E7B-2273ADD21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62C9FE0-C4B7-41D4-B2F5-B9C177CCBB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87A2F-0D93-4B96-A88E-A7C3050D62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94C9A55-5148-43BC-9F3C-1EA2B7BC5D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8B2033D-57C6-4263-BCBC-4F717C9622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1D041FE-8BBF-4472-9BA9-274FF791E2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9DF04-1192-4720-BC8C-10F3AA1C44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24BB435-2932-44F7-AC2E-D5A16116EB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 name="Freeform: Shape 7">
            <a:extLst>
              <a:ext uri="{FF2B5EF4-FFF2-40B4-BE49-F238E27FC236}">
                <a16:creationId xmlns:a16="http://schemas.microsoft.com/office/drawing/2014/main" id="{445FE972-3FD1-42A0-917A-5FC226BB7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5" y="3657600"/>
            <a:ext cx="12198214" cy="3200399"/>
          </a:xfrm>
          <a:custGeom>
            <a:avLst/>
            <a:gdLst>
              <a:gd name="connsiteX0" fmla="*/ 8951169 w 12179808"/>
              <a:gd name="connsiteY0" fmla="*/ 14 h 3200399"/>
              <a:gd name="connsiteX1" fmla="*/ 11653845 w 12179808"/>
              <a:gd name="connsiteY1" fmla="*/ 98641 h 3200399"/>
              <a:gd name="connsiteX2" fmla="*/ 12178450 w 12179808"/>
              <a:gd name="connsiteY2" fmla="*/ 134761 h 3200399"/>
              <a:gd name="connsiteX3" fmla="*/ 12178450 w 12179808"/>
              <a:gd name="connsiteY3" fmla="*/ 852282 h 3200399"/>
              <a:gd name="connsiteX4" fmla="*/ 12179808 w 12179808"/>
              <a:gd name="connsiteY4" fmla="*/ 852282 h 3200399"/>
              <a:gd name="connsiteX5" fmla="*/ 12179808 w 12179808"/>
              <a:gd name="connsiteY5" fmla="*/ 1752600 h 3200399"/>
              <a:gd name="connsiteX6" fmla="*/ 12179808 w 12179808"/>
              <a:gd name="connsiteY6" fmla="*/ 1981199 h 3200399"/>
              <a:gd name="connsiteX7" fmla="*/ 12179808 w 12179808"/>
              <a:gd name="connsiteY7" fmla="*/ 3200399 h 3200399"/>
              <a:gd name="connsiteX8" fmla="*/ 0 w 12179808"/>
              <a:gd name="connsiteY8" fmla="*/ 3200399 h 3200399"/>
              <a:gd name="connsiteX9" fmla="*/ 0 w 12179808"/>
              <a:gd name="connsiteY9" fmla="*/ 1981199 h 3200399"/>
              <a:gd name="connsiteX10" fmla="*/ 0 w 12179808"/>
              <a:gd name="connsiteY10" fmla="*/ 1752600 h 3200399"/>
              <a:gd name="connsiteX11" fmla="*/ 0 w 12179808"/>
              <a:gd name="connsiteY11" fmla="*/ 940776 h 3200399"/>
              <a:gd name="connsiteX12" fmla="*/ 0 w 12179808"/>
              <a:gd name="connsiteY12" fmla="*/ 852282 h 3200399"/>
              <a:gd name="connsiteX13" fmla="*/ 0 w 12179808"/>
              <a:gd name="connsiteY13" fmla="*/ 475166 h 3200399"/>
              <a:gd name="connsiteX14" fmla="*/ 8951169 w 12179808"/>
              <a:gd name="connsiteY14" fmla="*/ 14 h 320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79808" h="3200399">
                <a:moveTo>
                  <a:pt x="8951169" y="14"/>
                </a:moveTo>
                <a:cubicBezTo>
                  <a:pt x="9704520" y="748"/>
                  <a:pt x="10578586" y="29202"/>
                  <a:pt x="11653845" y="98641"/>
                </a:cubicBezTo>
                <a:lnTo>
                  <a:pt x="12178450" y="134761"/>
                </a:lnTo>
                <a:lnTo>
                  <a:pt x="12178450" y="852282"/>
                </a:lnTo>
                <a:lnTo>
                  <a:pt x="12179808" y="852282"/>
                </a:lnTo>
                <a:lnTo>
                  <a:pt x="12179808" y="1752600"/>
                </a:lnTo>
                <a:lnTo>
                  <a:pt x="12179808" y="1981199"/>
                </a:lnTo>
                <a:lnTo>
                  <a:pt x="12179808" y="3200399"/>
                </a:lnTo>
                <a:lnTo>
                  <a:pt x="0" y="3200399"/>
                </a:lnTo>
                <a:lnTo>
                  <a:pt x="0" y="1981199"/>
                </a:lnTo>
                <a:lnTo>
                  <a:pt x="0" y="1752600"/>
                </a:lnTo>
                <a:lnTo>
                  <a:pt x="0" y="940776"/>
                </a:lnTo>
                <a:lnTo>
                  <a:pt x="0" y="852282"/>
                </a:lnTo>
                <a:lnTo>
                  <a:pt x="0" y="475166"/>
                </a:lnTo>
                <a:cubicBezTo>
                  <a:pt x="4768989" y="475166"/>
                  <a:pt x="5812206" y="-3043"/>
                  <a:pt x="8951169" y="14"/>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73FD79B4-5D15-5604-51D9-02008DFCDAC9}"/>
              </a:ext>
            </a:extLst>
          </p:cNvPr>
          <p:cNvSpPr>
            <a:spLocks noGrp="1"/>
          </p:cNvSpPr>
          <p:nvPr>
            <p:ph type="ctrTitle"/>
          </p:nvPr>
        </p:nvSpPr>
        <p:spPr>
          <a:xfrm>
            <a:off x="4132320" y="3743281"/>
            <a:ext cx="3933569" cy="1521693"/>
          </a:xfrm>
        </p:spPr>
        <p:txBody>
          <a:bodyPr>
            <a:normAutofit/>
          </a:bodyPr>
          <a:lstStyle/>
          <a:p>
            <a:pPr algn="ctr"/>
            <a:r>
              <a:rPr lang="en-US" sz="6000" b="1" dirty="0">
                <a:solidFill>
                  <a:schemeClr val="tx1"/>
                </a:solidFill>
                <a:effectLst>
                  <a:outerShdw blurRad="38100" dist="38100" dir="2700000" algn="tl">
                    <a:srgbClr val="000000">
                      <a:alpha val="43137"/>
                    </a:srgbClr>
                  </a:outerShdw>
                </a:effectLst>
              </a:rPr>
              <a:t>Thanks</a:t>
            </a:r>
          </a:p>
        </p:txBody>
      </p:sp>
      <p:sp>
        <p:nvSpPr>
          <p:cNvPr id="3" name="Subtitle 2">
            <a:extLst>
              <a:ext uri="{FF2B5EF4-FFF2-40B4-BE49-F238E27FC236}">
                <a16:creationId xmlns:a16="http://schemas.microsoft.com/office/drawing/2014/main" id="{909C45FA-165B-4787-799A-80445860660A}"/>
              </a:ext>
            </a:extLst>
          </p:cNvPr>
          <p:cNvSpPr>
            <a:spLocks noGrp="1"/>
          </p:cNvSpPr>
          <p:nvPr>
            <p:ph type="subTitle" idx="1"/>
          </p:nvPr>
        </p:nvSpPr>
        <p:spPr>
          <a:xfrm>
            <a:off x="933502" y="5483820"/>
            <a:ext cx="10325635" cy="1064492"/>
          </a:xfrm>
        </p:spPr>
        <p:txBody>
          <a:bodyPr vert="horz" lIns="91440" tIns="45720" rIns="91440" bIns="45720" rtlCol="0" anchor="b">
            <a:normAutofit/>
          </a:bodyPr>
          <a:lstStyle/>
          <a:p>
            <a:pPr algn="ctr">
              <a:lnSpc>
                <a:spcPct val="100000"/>
              </a:lnSpc>
              <a:spcBef>
                <a:spcPct val="0"/>
              </a:spcBef>
            </a:pPr>
            <a:r>
              <a:rPr lang="en-US" sz="6000" b="1" dirty="0">
                <a:solidFill>
                  <a:schemeClr val="tx1"/>
                </a:solidFill>
                <a:effectLst>
                  <a:outerShdw blurRad="38100" dist="38100" dir="2700000" algn="tl">
                    <a:srgbClr val="000000">
                      <a:alpha val="43137"/>
                    </a:srgbClr>
                  </a:outerShdw>
                </a:effectLst>
                <a:latin typeface="+mj-lt"/>
                <a:ea typeface="+mj-ea"/>
                <a:cs typeface="+mj-cs"/>
              </a:rPr>
              <a:t>Any Questions ?</a:t>
            </a:r>
          </a:p>
        </p:txBody>
      </p:sp>
      <p:sp>
        <p:nvSpPr>
          <p:cNvPr id="5" name="Date Placeholder 4">
            <a:extLst>
              <a:ext uri="{FF2B5EF4-FFF2-40B4-BE49-F238E27FC236}">
                <a16:creationId xmlns:a16="http://schemas.microsoft.com/office/drawing/2014/main" id="{E95A992E-1B26-33FE-7ACE-CBAC6AC2B4C8}"/>
              </a:ext>
            </a:extLst>
          </p:cNvPr>
          <p:cNvSpPr>
            <a:spLocks noGrp="1"/>
          </p:cNvSpPr>
          <p:nvPr>
            <p:ph type="dt" sz="half" idx="10"/>
          </p:nvPr>
        </p:nvSpPr>
        <p:spPr/>
        <p:txBody>
          <a:bodyPr/>
          <a:lstStyle/>
          <a:p>
            <a:fld id="{E99D4214-C806-467E-81B4-85F13C75F5E8}" type="datetime1">
              <a:rPr lang="en-US" smtClean="0"/>
              <a:t>5/23/2025</a:t>
            </a:fld>
            <a:endParaRPr lang="en-US"/>
          </a:p>
        </p:txBody>
      </p:sp>
    </p:spTree>
    <p:extLst>
      <p:ext uri="{BB962C8B-B14F-4D97-AF65-F5344CB8AC3E}">
        <p14:creationId xmlns:p14="http://schemas.microsoft.com/office/powerpoint/2010/main" val="5244437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8BA71C-F279-2731-D798-94D9818130C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826A14A-47AF-31C9-1657-03C74E97C08D}"/>
              </a:ext>
            </a:extLst>
          </p:cNvPr>
          <p:cNvSpPr txBox="1"/>
          <p:nvPr/>
        </p:nvSpPr>
        <p:spPr>
          <a:xfrm>
            <a:off x="69779" y="10932"/>
            <a:ext cx="7952003" cy="923329"/>
          </a:xfrm>
          <a:prstGeom prst="rect">
            <a:avLst/>
          </a:prstGeom>
          <a:noFill/>
        </p:spPr>
        <p:txBody>
          <a:bodyPr wrap="square">
            <a:spAutoFit/>
          </a:bodyPr>
          <a:lstStyle/>
          <a:p>
            <a:r>
              <a:rPr lang="de-DE" sz="54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PowerBi (Overview)</a:t>
            </a:r>
            <a:endParaRPr lang="en-US" sz="54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endParaRPr>
          </a:p>
        </p:txBody>
      </p:sp>
      <p:pic>
        <p:nvPicPr>
          <p:cNvPr id="3" name="Picture 2" descr="A screenshot of a computer dashboard&#10;&#10;AI-generated content may be incorrect.">
            <a:extLst>
              <a:ext uri="{FF2B5EF4-FFF2-40B4-BE49-F238E27FC236}">
                <a16:creationId xmlns:a16="http://schemas.microsoft.com/office/drawing/2014/main" id="{DE8EBF14-E069-5CB0-CE81-17113674CB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85" y="934261"/>
            <a:ext cx="11306629" cy="5476648"/>
          </a:xfrm>
          <a:prstGeom prst="rect">
            <a:avLst/>
          </a:prstGeom>
        </p:spPr>
      </p:pic>
      <p:sp>
        <p:nvSpPr>
          <p:cNvPr id="2" name="Date Placeholder 1">
            <a:extLst>
              <a:ext uri="{FF2B5EF4-FFF2-40B4-BE49-F238E27FC236}">
                <a16:creationId xmlns:a16="http://schemas.microsoft.com/office/drawing/2014/main" id="{20081247-C6E7-0F64-755B-6088280FFEE2}"/>
              </a:ext>
            </a:extLst>
          </p:cNvPr>
          <p:cNvSpPr>
            <a:spLocks noGrp="1"/>
          </p:cNvSpPr>
          <p:nvPr>
            <p:ph type="dt" sz="half" idx="10"/>
          </p:nvPr>
        </p:nvSpPr>
        <p:spPr/>
        <p:txBody>
          <a:bodyPr/>
          <a:lstStyle/>
          <a:p>
            <a:fld id="{C181AFA8-3E77-4CA3-9E46-0DD1F78C8C57}" type="datetime1">
              <a:rPr lang="en-US" smtClean="0"/>
              <a:t>5/23/2025</a:t>
            </a:fld>
            <a:endParaRPr lang="en-US"/>
          </a:p>
        </p:txBody>
      </p:sp>
    </p:spTree>
    <p:extLst>
      <p:ext uri="{BB962C8B-B14F-4D97-AF65-F5344CB8AC3E}">
        <p14:creationId xmlns:p14="http://schemas.microsoft.com/office/powerpoint/2010/main" val="120941074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F66CAF0-C633-4FB1-27FE-0BD49ACC1FB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B0E1173-AA6B-8FEE-A560-C9D5A5A201D4}"/>
              </a:ext>
            </a:extLst>
          </p:cNvPr>
          <p:cNvSpPr txBox="1"/>
          <p:nvPr/>
        </p:nvSpPr>
        <p:spPr>
          <a:xfrm>
            <a:off x="69779" y="10932"/>
            <a:ext cx="7764966" cy="923330"/>
          </a:xfrm>
          <a:prstGeom prst="rect">
            <a:avLst/>
          </a:prstGeom>
          <a:noFill/>
        </p:spPr>
        <p:txBody>
          <a:bodyPr wrap="square">
            <a:spAutoFit/>
          </a:bodyPr>
          <a:lstStyle/>
          <a:p>
            <a:r>
              <a:rPr lang="de-DE" sz="54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PowerBi (Customers) </a:t>
            </a:r>
            <a:endParaRPr lang="en-US" sz="54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endParaRPr>
          </a:p>
        </p:txBody>
      </p:sp>
      <p:pic>
        <p:nvPicPr>
          <p:cNvPr id="7" name="Picture 6" descr="A screenshot of a computer&#10;&#10;AI-generated content may be incorrect.">
            <a:extLst>
              <a:ext uri="{FF2B5EF4-FFF2-40B4-BE49-F238E27FC236}">
                <a16:creationId xmlns:a16="http://schemas.microsoft.com/office/drawing/2014/main" id="{65129880-79E1-1C33-ACDD-1CC66EB00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466" y="923074"/>
            <a:ext cx="10373068" cy="5923994"/>
          </a:xfrm>
          <a:prstGeom prst="rect">
            <a:avLst/>
          </a:prstGeom>
        </p:spPr>
      </p:pic>
      <p:sp>
        <p:nvSpPr>
          <p:cNvPr id="2" name="Date Placeholder 1">
            <a:extLst>
              <a:ext uri="{FF2B5EF4-FFF2-40B4-BE49-F238E27FC236}">
                <a16:creationId xmlns:a16="http://schemas.microsoft.com/office/drawing/2014/main" id="{B4928419-55E9-9AEF-8684-E2C9C8FCDF2A}"/>
              </a:ext>
            </a:extLst>
          </p:cNvPr>
          <p:cNvSpPr>
            <a:spLocks noGrp="1"/>
          </p:cNvSpPr>
          <p:nvPr>
            <p:ph type="dt" sz="half" idx="10"/>
          </p:nvPr>
        </p:nvSpPr>
        <p:spPr/>
        <p:txBody>
          <a:bodyPr/>
          <a:lstStyle/>
          <a:p>
            <a:fld id="{03B1CB18-96DC-40EA-914C-2817C51A80F3}" type="datetime1">
              <a:rPr lang="en-US" smtClean="0"/>
              <a:t>5/23/2025</a:t>
            </a:fld>
            <a:endParaRPr lang="en-US"/>
          </a:p>
        </p:txBody>
      </p:sp>
    </p:spTree>
    <p:extLst>
      <p:ext uri="{BB962C8B-B14F-4D97-AF65-F5344CB8AC3E}">
        <p14:creationId xmlns:p14="http://schemas.microsoft.com/office/powerpoint/2010/main" val="362019156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B6F45EB-114E-8288-51CC-70065DE78B69}"/>
              </a:ext>
            </a:extLst>
          </p:cNvPr>
          <p:cNvSpPr txBox="1"/>
          <p:nvPr/>
        </p:nvSpPr>
        <p:spPr>
          <a:xfrm>
            <a:off x="246743" y="125615"/>
            <a:ext cx="9711462" cy="655885"/>
          </a:xfrm>
          <a:prstGeom prst="rect">
            <a:avLst/>
          </a:prstGeom>
          <a:noFill/>
        </p:spPr>
        <p:txBody>
          <a:bodyPr wrap="square">
            <a:spAutoFit/>
          </a:bodyPr>
          <a:lstStyle/>
          <a:p>
            <a:pPr marL="0" marR="0">
              <a:lnSpc>
                <a:spcPct val="107000"/>
              </a:lnSpc>
              <a:spcAft>
                <a:spcPts val="800"/>
              </a:spcAft>
              <a:buNone/>
            </a:pPr>
            <a:r>
              <a:rPr lang="en-US" sz="36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Times New Roman" panose="02020603050405020304" pitchFamily="18" charset="0"/>
                <a:ea typeface="Times New Roman" panose="02020603050405020304" pitchFamily="18" charset="0"/>
                <a:cs typeface="Arial" panose="020B0604020202020204" pitchFamily="34" charset="0"/>
              </a:rPr>
              <a:t>Sales Performance &amp; Product Trends</a:t>
            </a:r>
            <a:endParaRPr lang="en-US" sz="28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4" name="Diagram 3">
            <a:extLst>
              <a:ext uri="{FF2B5EF4-FFF2-40B4-BE49-F238E27FC236}">
                <a16:creationId xmlns:a16="http://schemas.microsoft.com/office/drawing/2014/main" id="{57403D5B-C535-DD95-6DDE-1302E52CC209}"/>
              </a:ext>
            </a:extLst>
          </p:cNvPr>
          <p:cNvGraphicFramePr/>
          <p:nvPr>
            <p:extLst>
              <p:ext uri="{D42A27DB-BD31-4B8C-83A1-F6EECF244321}">
                <p14:modId xmlns:p14="http://schemas.microsoft.com/office/powerpoint/2010/main" val="234150359"/>
              </p:ext>
            </p:extLst>
          </p:nvPr>
        </p:nvGraphicFramePr>
        <p:xfrm>
          <a:off x="1240269" y="719666"/>
          <a:ext cx="971146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27242E5B-20C4-9AB0-8B8E-080C52B2B714}"/>
              </a:ext>
            </a:extLst>
          </p:cNvPr>
          <p:cNvSpPr>
            <a:spLocks noGrp="1"/>
          </p:cNvSpPr>
          <p:nvPr>
            <p:ph type="dt" sz="half" idx="10"/>
          </p:nvPr>
        </p:nvSpPr>
        <p:spPr/>
        <p:txBody>
          <a:bodyPr/>
          <a:lstStyle/>
          <a:p>
            <a:fld id="{53FE0371-AC2C-4C8F-B6F6-F6589CD9EA56}" type="datetime1">
              <a:rPr lang="en-US" smtClean="0"/>
              <a:t>5/23/2025</a:t>
            </a:fld>
            <a:endParaRPr lang="en-US"/>
          </a:p>
        </p:txBody>
      </p:sp>
    </p:spTree>
    <p:extLst>
      <p:ext uri="{BB962C8B-B14F-4D97-AF65-F5344CB8AC3E}">
        <p14:creationId xmlns:p14="http://schemas.microsoft.com/office/powerpoint/2010/main" val="2397228693"/>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FF10BA-4F34-548D-4C8E-EF44207E671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635D374-B457-5B7B-EA1D-63F2E1120AD4}"/>
              </a:ext>
            </a:extLst>
          </p:cNvPr>
          <p:cNvSpPr txBox="1"/>
          <p:nvPr/>
        </p:nvSpPr>
        <p:spPr>
          <a:xfrm>
            <a:off x="69779" y="10932"/>
            <a:ext cx="6185548" cy="923330"/>
          </a:xfrm>
          <a:prstGeom prst="rect">
            <a:avLst/>
          </a:prstGeom>
          <a:noFill/>
        </p:spPr>
        <p:txBody>
          <a:bodyPr wrap="square">
            <a:spAutoFit/>
          </a:bodyPr>
          <a:lstStyle/>
          <a:p>
            <a:r>
              <a:rPr lang="de-DE" sz="54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PowerBi (Orders)</a:t>
            </a:r>
            <a:endParaRPr lang="en-US" sz="54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endParaRPr>
          </a:p>
        </p:txBody>
      </p:sp>
      <p:pic>
        <p:nvPicPr>
          <p:cNvPr id="5" name="Picture 4" descr="A computer screen shot of a computer&#10;&#10;AI-generated content may be incorrect.">
            <a:extLst>
              <a:ext uri="{FF2B5EF4-FFF2-40B4-BE49-F238E27FC236}">
                <a16:creationId xmlns:a16="http://schemas.microsoft.com/office/drawing/2014/main" id="{5426D798-B885-696A-C56B-3FF352F92394}"/>
              </a:ext>
            </a:extLst>
          </p:cNvPr>
          <p:cNvPicPr>
            <a:picLocks noChangeAspect="1"/>
          </p:cNvPicPr>
          <p:nvPr/>
        </p:nvPicPr>
        <p:blipFill>
          <a:blip r:embed="rId3">
            <a:extLst>
              <a:ext uri="{28A0092B-C50C-407E-A947-70E740481C1C}">
                <a14:useLocalDpi xmlns:a14="http://schemas.microsoft.com/office/drawing/2010/main" val="0"/>
              </a:ext>
            </a:extLst>
          </a:blip>
          <a:srcRect r="2509"/>
          <a:stretch/>
        </p:blipFill>
        <p:spPr>
          <a:xfrm>
            <a:off x="435900" y="934262"/>
            <a:ext cx="11320200" cy="5524595"/>
          </a:xfrm>
          <a:prstGeom prst="rect">
            <a:avLst/>
          </a:prstGeom>
        </p:spPr>
      </p:pic>
      <p:sp>
        <p:nvSpPr>
          <p:cNvPr id="2" name="Date Placeholder 1">
            <a:extLst>
              <a:ext uri="{FF2B5EF4-FFF2-40B4-BE49-F238E27FC236}">
                <a16:creationId xmlns:a16="http://schemas.microsoft.com/office/drawing/2014/main" id="{DE384D4A-0509-4CC2-1373-05E886F24FDC}"/>
              </a:ext>
            </a:extLst>
          </p:cNvPr>
          <p:cNvSpPr>
            <a:spLocks noGrp="1"/>
          </p:cNvSpPr>
          <p:nvPr>
            <p:ph type="dt" sz="half" idx="10"/>
          </p:nvPr>
        </p:nvSpPr>
        <p:spPr/>
        <p:txBody>
          <a:bodyPr/>
          <a:lstStyle/>
          <a:p>
            <a:fld id="{FBAE74C4-3873-42C3-B681-92D97C1C977F}" type="datetime1">
              <a:rPr lang="en-US" smtClean="0"/>
              <a:t>5/23/2025</a:t>
            </a:fld>
            <a:endParaRPr lang="en-US"/>
          </a:p>
        </p:txBody>
      </p:sp>
    </p:spTree>
    <p:extLst>
      <p:ext uri="{BB962C8B-B14F-4D97-AF65-F5344CB8AC3E}">
        <p14:creationId xmlns:p14="http://schemas.microsoft.com/office/powerpoint/2010/main" val="91118114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DFB912A-32C7-FA98-3802-197B3211DB9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3FF4E0A-F578-2E8E-2032-401797FAD0FA}"/>
              </a:ext>
            </a:extLst>
          </p:cNvPr>
          <p:cNvSpPr txBox="1"/>
          <p:nvPr/>
        </p:nvSpPr>
        <p:spPr>
          <a:xfrm>
            <a:off x="69779" y="10932"/>
            <a:ext cx="6809003" cy="923330"/>
          </a:xfrm>
          <a:prstGeom prst="rect">
            <a:avLst/>
          </a:prstGeom>
          <a:noFill/>
        </p:spPr>
        <p:txBody>
          <a:bodyPr wrap="square">
            <a:spAutoFit/>
          </a:bodyPr>
          <a:lstStyle/>
          <a:p>
            <a:r>
              <a:rPr lang="de-DE" sz="54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PowerBi (Categories)</a:t>
            </a:r>
            <a:endParaRPr lang="en-US" sz="54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endParaRPr>
          </a:p>
        </p:txBody>
      </p:sp>
      <p:pic>
        <p:nvPicPr>
          <p:cNvPr id="5" name="Picture 4" descr="A computer screen shot of a computer&#10;&#10;AI-generated content may be incorrect.">
            <a:extLst>
              <a:ext uri="{FF2B5EF4-FFF2-40B4-BE49-F238E27FC236}">
                <a16:creationId xmlns:a16="http://schemas.microsoft.com/office/drawing/2014/main" id="{7F1E9088-1B2E-F274-8D0B-B574C6712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85" y="934262"/>
            <a:ext cx="11103429" cy="5543040"/>
          </a:xfrm>
          <a:prstGeom prst="rect">
            <a:avLst/>
          </a:prstGeom>
        </p:spPr>
      </p:pic>
      <p:sp>
        <p:nvSpPr>
          <p:cNvPr id="2" name="Date Placeholder 1">
            <a:extLst>
              <a:ext uri="{FF2B5EF4-FFF2-40B4-BE49-F238E27FC236}">
                <a16:creationId xmlns:a16="http://schemas.microsoft.com/office/drawing/2014/main" id="{645F3351-6DF3-64C4-70B4-2901A3C66080}"/>
              </a:ext>
            </a:extLst>
          </p:cNvPr>
          <p:cNvSpPr>
            <a:spLocks noGrp="1"/>
          </p:cNvSpPr>
          <p:nvPr>
            <p:ph type="dt" sz="half" idx="10"/>
          </p:nvPr>
        </p:nvSpPr>
        <p:spPr/>
        <p:txBody>
          <a:bodyPr/>
          <a:lstStyle/>
          <a:p>
            <a:fld id="{1E8C01E0-427C-4595-B6F2-9101B737D5E2}" type="datetime1">
              <a:rPr lang="en-US" smtClean="0"/>
              <a:t>5/23/2025</a:t>
            </a:fld>
            <a:endParaRPr lang="en-US"/>
          </a:p>
        </p:txBody>
      </p:sp>
    </p:spTree>
    <p:extLst>
      <p:ext uri="{BB962C8B-B14F-4D97-AF65-F5344CB8AC3E}">
        <p14:creationId xmlns:p14="http://schemas.microsoft.com/office/powerpoint/2010/main" val="292356835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351395"/>
            <a:ext cx="12192000" cy="6405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4"/>
              <a:stretch>
                <a:fillRect/>
              </a:stretch>
            </p:blipFill>
            <p:spPr>
              <a:xfrm>
                <a:off x="721012" y="1170879"/>
                <a:ext cx="10749976" cy="5335725"/>
              </a:xfrm>
              <a:prstGeom prst="rect">
                <a:avLst/>
              </a:prstGeom>
            </p:spPr>
          </p:pic>
        </mc:Fallback>
      </mc:AlternateContent>
      <p:pic>
        <p:nvPicPr>
          <p:cNvPr id="4" name="Picture 3" descr="A blue background with white text">
            <a:extLst>
              <a:ext uri="{FF2B5EF4-FFF2-40B4-BE49-F238E27FC236}">
                <a16:creationId xmlns:a16="http://schemas.microsoft.com/office/drawing/2014/main" id="{5E6D4C5D-8F73-1B05-BEE2-FC147FB347A5}"/>
              </a:ext>
            </a:extLst>
          </p:cNvPr>
          <p:cNvPicPr>
            <a:picLocks noChangeAspect="1"/>
          </p:cNvPicPr>
          <p:nvPr/>
        </p:nvPicPr>
        <p:blipFill>
          <a:blip r:embed="rId5"/>
          <a:stretch>
            <a:fillRect/>
          </a:stretch>
        </p:blipFill>
        <p:spPr>
          <a:xfrm>
            <a:off x="721012" y="1170879"/>
            <a:ext cx="816570" cy="816570"/>
          </a:xfrm>
          <a:prstGeom prst="rect">
            <a:avLst/>
          </a:prstGeom>
        </p:spPr>
      </p:pic>
      <p:sp>
        <p:nvSpPr>
          <p:cNvPr id="3" name="Date Placeholder 2">
            <a:extLst>
              <a:ext uri="{FF2B5EF4-FFF2-40B4-BE49-F238E27FC236}">
                <a16:creationId xmlns:a16="http://schemas.microsoft.com/office/drawing/2014/main" id="{630E705C-E82E-3C8D-C1D1-7B8ED885CD90}"/>
              </a:ext>
            </a:extLst>
          </p:cNvPr>
          <p:cNvSpPr>
            <a:spLocks noGrp="1"/>
          </p:cNvSpPr>
          <p:nvPr>
            <p:ph type="dt" sz="half" idx="10"/>
          </p:nvPr>
        </p:nvSpPr>
        <p:spPr/>
        <p:txBody>
          <a:bodyPr/>
          <a:lstStyle/>
          <a:p>
            <a:fld id="{D43A2FAF-1F96-4351-84BD-F582219C10C3}" type="datetime1">
              <a:rPr lang="en-US" smtClean="0"/>
              <a:t>5/23/2025</a:t>
            </a:fld>
            <a:endParaRPr lang="en-US"/>
          </a:p>
        </p:txBody>
      </p:sp>
    </p:spTree>
    <p:extLst>
      <p:ext uri="{BB962C8B-B14F-4D97-AF65-F5344CB8AC3E}">
        <p14:creationId xmlns:p14="http://schemas.microsoft.com/office/powerpoint/2010/main" val="3211859542"/>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351395"/>
            <a:ext cx="12192000" cy="6405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4"/>
              <a:stretch>
                <a:fillRect/>
              </a:stretch>
            </p:blipFill>
            <p:spPr>
              <a:xfrm>
                <a:off x="721012" y="1170879"/>
                <a:ext cx="10749976" cy="5335725"/>
              </a:xfrm>
              <a:prstGeom prst="rect">
                <a:avLst/>
              </a:prstGeom>
            </p:spPr>
          </p:pic>
        </mc:Fallback>
      </mc:AlternateContent>
      <p:sp>
        <p:nvSpPr>
          <p:cNvPr id="3" name="Date Placeholder 2">
            <a:extLst>
              <a:ext uri="{FF2B5EF4-FFF2-40B4-BE49-F238E27FC236}">
                <a16:creationId xmlns:a16="http://schemas.microsoft.com/office/drawing/2014/main" id="{45572BA7-518B-AA5B-5AD9-1E42F2B8701F}"/>
              </a:ext>
            </a:extLst>
          </p:cNvPr>
          <p:cNvSpPr>
            <a:spLocks noGrp="1"/>
          </p:cNvSpPr>
          <p:nvPr>
            <p:ph type="dt" sz="half" idx="10"/>
          </p:nvPr>
        </p:nvSpPr>
        <p:spPr/>
        <p:txBody>
          <a:bodyPr/>
          <a:lstStyle/>
          <a:p>
            <a:fld id="{D115F5C5-FD98-49EC-8506-922A9355CC45}" type="datetime1">
              <a:rPr lang="en-US" smtClean="0"/>
              <a:t>5/23/2025</a:t>
            </a:fld>
            <a:endParaRPr lang="en-US"/>
          </a:p>
        </p:txBody>
      </p:sp>
    </p:spTree>
    <p:extLst>
      <p:ext uri="{BB962C8B-B14F-4D97-AF65-F5344CB8AC3E}">
        <p14:creationId xmlns:p14="http://schemas.microsoft.com/office/powerpoint/2010/main" val="326448580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351395"/>
            <a:ext cx="12192000" cy="6405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4"/>
              <a:stretch>
                <a:fillRect/>
              </a:stretch>
            </p:blipFill>
            <p:spPr>
              <a:xfrm>
                <a:off x="721012" y="1170879"/>
                <a:ext cx="10749976" cy="5335725"/>
              </a:xfrm>
              <a:prstGeom prst="rect">
                <a:avLst/>
              </a:prstGeom>
            </p:spPr>
          </p:pic>
        </mc:Fallback>
      </mc:AlternateContent>
      <p:sp>
        <p:nvSpPr>
          <p:cNvPr id="3" name="Date Placeholder 2">
            <a:extLst>
              <a:ext uri="{FF2B5EF4-FFF2-40B4-BE49-F238E27FC236}">
                <a16:creationId xmlns:a16="http://schemas.microsoft.com/office/drawing/2014/main" id="{1E287637-4EF1-122D-8248-40A560040FB3}"/>
              </a:ext>
            </a:extLst>
          </p:cNvPr>
          <p:cNvSpPr>
            <a:spLocks noGrp="1"/>
          </p:cNvSpPr>
          <p:nvPr>
            <p:ph type="dt" sz="half" idx="10"/>
          </p:nvPr>
        </p:nvSpPr>
        <p:spPr/>
        <p:txBody>
          <a:bodyPr/>
          <a:lstStyle/>
          <a:p>
            <a:fld id="{4F698A1C-2C91-4094-BE76-A9B0549127BC}" type="datetime1">
              <a:rPr lang="en-US" smtClean="0"/>
              <a:t>5/23/2025</a:t>
            </a:fld>
            <a:endParaRPr lang="en-US"/>
          </a:p>
        </p:txBody>
      </p:sp>
    </p:spTree>
    <p:extLst>
      <p:ext uri="{BB962C8B-B14F-4D97-AF65-F5344CB8AC3E}">
        <p14:creationId xmlns:p14="http://schemas.microsoft.com/office/powerpoint/2010/main" val="94093572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computer screen shot of a computer&#10;&#10;AI-generated content may be incorrect.">
            <a:extLst>
              <a:ext uri="{FF2B5EF4-FFF2-40B4-BE49-F238E27FC236}">
                <a16:creationId xmlns:a16="http://schemas.microsoft.com/office/drawing/2014/main" id="{8F63E3F1-E123-194B-7058-2C0AAD478F5D}"/>
              </a:ext>
            </a:extLst>
          </p:cNvPr>
          <p:cNvPicPr>
            <a:picLocks noGrp="1" noChangeAspect="1"/>
          </p:cNvPicPr>
          <p:nvPr>
            <p:ph idx="1"/>
          </p:nvPr>
        </p:nvPicPr>
        <p:blipFill>
          <a:blip r:embed="rId2"/>
          <a:srcRect l="433" r="2" b="2"/>
          <a:stretch>
            <a:fillRect/>
          </a:stretch>
        </p:blipFill>
        <p:spPr>
          <a:xfrm>
            <a:off x="700837" y="714592"/>
            <a:ext cx="10804409" cy="5425710"/>
          </a:xfrm>
          <a:prstGeom prst="rect">
            <a:avLst/>
          </a:prstGeom>
        </p:spPr>
      </p:pic>
      <p:sp>
        <p:nvSpPr>
          <p:cNvPr id="2" name="Date Placeholder 1">
            <a:extLst>
              <a:ext uri="{FF2B5EF4-FFF2-40B4-BE49-F238E27FC236}">
                <a16:creationId xmlns:a16="http://schemas.microsoft.com/office/drawing/2014/main" id="{19EACD23-7DC4-DFA8-FDBD-EE56B0C3C42C}"/>
              </a:ext>
            </a:extLst>
          </p:cNvPr>
          <p:cNvSpPr>
            <a:spLocks noGrp="1"/>
          </p:cNvSpPr>
          <p:nvPr>
            <p:ph type="dt" sz="half" idx="10"/>
          </p:nvPr>
        </p:nvSpPr>
        <p:spPr/>
        <p:txBody>
          <a:bodyPr/>
          <a:lstStyle/>
          <a:p>
            <a:fld id="{FF87A002-5682-4B31-80C5-9D800F53C26E}" type="datetime1">
              <a:rPr lang="en-US" smtClean="0"/>
              <a:t>5/23/2025</a:t>
            </a:fld>
            <a:endParaRPr lang="en-US"/>
          </a:p>
        </p:txBody>
      </p:sp>
    </p:spTree>
    <p:extLst>
      <p:ext uri="{BB962C8B-B14F-4D97-AF65-F5344CB8AC3E}">
        <p14:creationId xmlns:p14="http://schemas.microsoft.com/office/powerpoint/2010/main" val="39445375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5AC7F-8B25-6616-35B8-39A4C8BA477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0E21965-34C1-9B2A-1C76-AE2F11B90D30}"/>
              </a:ext>
            </a:extLst>
          </p:cNvPr>
          <p:cNvSpPr txBox="1"/>
          <p:nvPr/>
        </p:nvSpPr>
        <p:spPr>
          <a:xfrm>
            <a:off x="246743" y="125615"/>
            <a:ext cx="9711462" cy="655885"/>
          </a:xfrm>
          <a:prstGeom prst="rect">
            <a:avLst/>
          </a:prstGeom>
          <a:noFill/>
        </p:spPr>
        <p:txBody>
          <a:bodyPr wrap="square">
            <a:spAutoFit/>
          </a:bodyPr>
          <a:lstStyle/>
          <a:p>
            <a:pPr marL="0" marR="0">
              <a:lnSpc>
                <a:spcPct val="107000"/>
              </a:lnSpc>
              <a:spcAft>
                <a:spcPts val="800"/>
              </a:spcAft>
              <a:buNone/>
            </a:pPr>
            <a:r>
              <a:rPr lang="en-US" sz="36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Times New Roman" panose="02020603050405020304" pitchFamily="18" charset="0"/>
                <a:ea typeface="Times New Roman" panose="02020603050405020304" pitchFamily="18" charset="0"/>
                <a:cs typeface="Arial" panose="020B0604020202020204" pitchFamily="34" charset="0"/>
              </a:rPr>
              <a:t>Customer Behavior &amp; Loyalty</a:t>
            </a:r>
          </a:p>
        </p:txBody>
      </p:sp>
      <p:graphicFrame>
        <p:nvGraphicFramePr>
          <p:cNvPr id="4" name="Diagram 3">
            <a:extLst>
              <a:ext uri="{FF2B5EF4-FFF2-40B4-BE49-F238E27FC236}">
                <a16:creationId xmlns:a16="http://schemas.microsoft.com/office/drawing/2014/main" id="{11534FAD-0710-DE7C-B6DC-FC66CDFD28FB}"/>
              </a:ext>
            </a:extLst>
          </p:cNvPr>
          <p:cNvGraphicFramePr/>
          <p:nvPr>
            <p:extLst>
              <p:ext uri="{D42A27DB-BD31-4B8C-83A1-F6EECF244321}">
                <p14:modId xmlns:p14="http://schemas.microsoft.com/office/powerpoint/2010/main" val="4234273410"/>
              </p:ext>
            </p:extLst>
          </p:nvPr>
        </p:nvGraphicFramePr>
        <p:xfrm>
          <a:off x="1240269" y="719666"/>
          <a:ext cx="971146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DB61E2F2-A65B-3D66-B5DF-19E1D42E7E84}"/>
              </a:ext>
            </a:extLst>
          </p:cNvPr>
          <p:cNvSpPr>
            <a:spLocks noGrp="1"/>
          </p:cNvSpPr>
          <p:nvPr>
            <p:ph type="dt" sz="half" idx="10"/>
          </p:nvPr>
        </p:nvSpPr>
        <p:spPr/>
        <p:txBody>
          <a:bodyPr/>
          <a:lstStyle/>
          <a:p>
            <a:fld id="{8AA59CCA-3942-4CA0-B658-6E0D4B69E791}" type="datetime1">
              <a:rPr lang="en-US" smtClean="0"/>
              <a:t>5/23/2025</a:t>
            </a:fld>
            <a:endParaRPr lang="en-US"/>
          </a:p>
        </p:txBody>
      </p:sp>
    </p:spTree>
    <p:extLst>
      <p:ext uri="{BB962C8B-B14F-4D97-AF65-F5344CB8AC3E}">
        <p14:creationId xmlns:p14="http://schemas.microsoft.com/office/powerpoint/2010/main" val="115182278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581E5-C5CC-9E0A-55DD-5911FB4DE3E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2FB802-7A15-0AEA-A0BE-CCBCD80EF52D}"/>
              </a:ext>
            </a:extLst>
          </p:cNvPr>
          <p:cNvSpPr txBox="1"/>
          <p:nvPr/>
        </p:nvSpPr>
        <p:spPr>
          <a:xfrm>
            <a:off x="246743" y="125615"/>
            <a:ext cx="9711462" cy="655885"/>
          </a:xfrm>
          <a:prstGeom prst="rect">
            <a:avLst/>
          </a:prstGeom>
          <a:noFill/>
        </p:spPr>
        <p:txBody>
          <a:bodyPr wrap="square">
            <a:spAutoFit/>
          </a:bodyPr>
          <a:lstStyle/>
          <a:p>
            <a:pPr marL="0" marR="0">
              <a:lnSpc>
                <a:spcPct val="107000"/>
              </a:lnSpc>
              <a:spcAft>
                <a:spcPts val="800"/>
              </a:spcAft>
              <a:buNone/>
            </a:pPr>
            <a:r>
              <a:rPr lang="en-US" sz="36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Times New Roman" panose="02020603050405020304" pitchFamily="18" charset="0"/>
                <a:ea typeface="Times New Roman" panose="02020603050405020304" pitchFamily="18" charset="0"/>
                <a:cs typeface="Arial" panose="020B0604020202020204" pitchFamily="34" charset="0"/>
              </a:rPr>
              <a:t>Inventory Management</a:t>
            </a:r>
          </a:p>
        </p:txBody>
      </p:sp>
      <p:graphicFrame>
        <p:nvGraphicFramePr>
          <p:cNvPr id="4" name="Diagram 3">
            <a:extLst>
              <a:ext uri="{FF2B5EF4-FFF2-40B4-BE49-F238E27FC236}">
                <a16:creationId xmlns:a16="http://schemas.microsoft.com/office/drawing/2014/main" id="{545D8111-F5E6-CDAA-8DA5-D4A5DE7FB2B1}"/>
              </a:ext>
            </a:extLst>
          </p:cNvPr>
          <p:cNvGraphicFramePr/>
          <p:nvPr>
            <p:extLst>
              <p:ext uri="{D42A27DB-BD31-4B8C-83A1-F6EECF244321}">
                <p14:modId xmlns:p14="http://schemas.microsoft.com/office/powerpoint/2010/main" val="2725575263"/>
              </p:ext>
            </p:extLst>
          </p:nvPr>
        </p:nvGraphicFramePr>
        <p:xfrm>
          <a:off x="1240269" y="719666"/>
          <a:ext cx="971146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5D334615-5496-6C8F-70F0-18E428F6FA6A}"/>
              </a:ext>
            </a:extLst>
          </p:cNvPr>
          <p:cNvSpPr>
            <a:spLocks noGrp="1"/>
          </p:cNvSpPr>
          <p:nvPr>
            <p:ph type="dt" sz="half" idx="10"/>
          </p:nvPr>
        </p:nvSpPr>
        <p:spPr/>
        <p:txBody>
          <a:bodyPr/>
          <a:lstStyle/>
          <a:p>
            <a:fld id="{D48BC3BE-5984-4E59-825F-7033F69D617C}" type="datetime1">
              <a:rPr lang="en-US" smtClean="0"/>
              <a:t>5/23/2025</a:t>
            </a:fld>
            <a:endParaRPr lang="en-US"/>
          </a:p>
        </p:txBody>
      </p:sp>
    </p:spTree>
    <p:extLst>
      <p:ext uri="{BB962C8B-B14F-4D97-AF65-F5344CB8AC3E}">
        <p14:creationId xmlns:p14="http://schemas.microsoft.com/office/powerpoint/2010/main" val="346007627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59034-F6E1-F35A-D5E5-17E0A49827C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3308D1B-EC2C-6862-D7D2-A17A0A0650EC}"/>
              </a:ext>
            </a:extLst>
          </p:cNvPr>
          <p:cNvSpPr txBox="1"/>
          <p:nvPr/>
        </p:nvSpPr>
        <p:spPr>
          <a:xfrm>
            <a:off x="246743" y="125615"/>
            <a:ext cx="9711462" cy="655885"/>
          </a:xfrm>
          <a:prstGeom prst="rect">
            <a:avLst/>
          </a:prstGeom>
          <a:noFill/>
        </p:spPr>
        <p:txBody>
          <a:bodyPr wrap="square">
            <a:spAutoFit/>
          </a:bodyPr>
          <a:lstStyle/>
          <a:p>
            <a:pPr marL="0" marR="0">
              <a:lnSpc>
                <a:spcPct val="107000"/>
              </a:lnSpc>
              <a:spcAft>
                <a:spcPts val="800"/>
              </a:spcAft>
              <a:buNone/>
            </a:pPr>
            <a:r>
              <a:rPr lang="en-US" sz="36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Times New Roman" panose="02020603050405020304" pitchFamily="18" charset="0"/>
                <a:ea typeface="Times New Roman" panose="02020603050405020304" pitchFamily="18" charset="0"/>
                <a:cs typeface="Arial" panose="020B0604020202020204" pitchFamily="34" charset="0"/>
              </a:rPr>
              <a:t>Smart Promotions &amp; Discount Strategy</a:t>
            </a:r>
          </a:p>
        </p:txBody>
      </p:sp>
      <p:graphicFrame>
        <p:nvGraphicFramePr>
          <p:cNvPr id="4" name="Diagram 3">
            <a:extLst>
              <a:ext uri="{FF2B5EF4-FFF2-40B4-BE49-F238E27FC236}">
                <a16:creationId xmlns:a16="http://schemas.microsoft.com/office/drawing/2014/main" id="{F2A5FAC4-CE6A-A2E7-8D96-26A791B0EA7D}"/>
              </a:ext>
            </a:extLst>
          </p:cNvPr>
          <p:cNvGraphicFramePr/>
          <p:nvPr>
            <p:extLst>
              <p:ext uri="{D42A27DB-BD31-4B8C-83A1-F6EECF244321}">
                <p14:modId xmlns:p14="http://schemas.microsoft.com/office/powerpoint/2010/main" val="393196076"/>
              </p:ext>
            </p:extLst>
          </p:nvPr>
        </p:nvGraphicFramePr>
        <p:xfrm>
          <a:off x="1240269" y="719666"/>
          <a:ext cx="971146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920F605C-19AA-8D54-56C6-A73CFF8B4AE6}"/>
              </a:ext>
            </a:extLst>
          </p:cNvPr>
          <p:cNvSpPr>
            <a:spLocks noGrp="1"/>
          </p:cNvSpPr>
          <p:nvPr>
            <p:ph type="dt" sz="half" idx="10"/>
          </p:nvPr>
        </p:nvSpPr>
        <p:spPr/>
        <p:txBody>
          <a:bodyPr/>
          <a:lstStyle/>
          <a:p>
            <a:fld id="{1D2E8B39-14B3-4FCB-B7A7-2FDEF40BEDA8}" type="datetime1">
              <a:rPr lang="en-US" smtClean="0"/>
              <a:t>5/23/2025</a:t>
            </a:fld>
            <a:endParaRPr lang="en-US"/>
          </a:p>
        </p:txBody>
      </p:sp>
    </p:spTree>
    <p:extLst>
      <p:ext uri="{BB962C8B-B14F-4D97-AF65-F5344CB8AC3E}">
        <p14:creationId xmlns:p14="http://schemas.microsoft.com/office/powerpoint/2010/main" val="79393449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5EF43-0140-CE51-FC1B-51DA7A4B864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5D8979D-E321-E93D-A623-96725817DF50}"/>
              </a:ext>
            </a:extLst>
          </p:cNvPr>
          <p:cNvSpPr txBox="1"/>
          <p:nvPr/>
        </p:nvSpPr>
        <p:spPr>
          <a:xfrm>
            <a:off x="246743" y="125615"/>
            <a:ext cx="9711462" cy="655885"/>
          </a:xfrm>
          <a:prstGeom prst="rect">
            <a:avLst/>
          </a:prstGeom>
          <a:noFill/>
        </p:spPr>
        <p:txBody>
          <a:bodyPr wrap="square">
            <a:spAutoFit/>
          </a:bodyPr>
          <a:lstStyle/>
          <a:p>
            <a:pPr marL="0" marR="0">
              <a:lnSpc>
                <a:spcPct val="107000"/>
              </a:lnSpc>
              <a:spcAft>
                <a:spcPts val="800"/>
              </a:spcAft>
              <a:buNone/>
            </a:pPr>
            <a:r>
              <a:rPr lang="en-US" sz="36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Times New Roman" panose="02020603050405020304" pitchFamily="18" charset="0"/>
                <a:ea typeface="Times New Roman" panose="02020603050405020304" pitchFamily="18" charset="0"/>
                <a:cs typeface="Arial" panose="020B0604020202020204" pitchFamily="34" charset="0"/>
              </a:rPr>
              <a:t>Fulfillment &amp; Customer Experience</a:t>
            </a:r>
          </a:p>
        </p:txBody>
      </p:sp>
      <p:graphicFrame>
        <p:nvGraphicFramePr>
          <p:cNvPr id="4" name="Diagram 3">
            <a:extLst>
              <a:ext uri="{FF2B5EF4-FFF2-40B4-BE49-F238E27FC236}">
                <a16:creationId xmlns:a16="http://schemas.microsoft.com/office/drawing/2014/main" id="{BCD060D9-4E01-8791-2A55-F0355E1FA495}"/>
              </a:ext>
            </a:extLst>
          </p:cNvPr>
          <p:cNvGraphicFramePr/>
          <p:nvPr>
            <p:extLst>
              <p:ext uri="{D42A27DB-BD31-4B8C-83A1-F6EECF244321}">
                <p14:modId xmlns:p14="http://schemas.microsoft.com/office/powerpoint/2010/main" val="193551491"/>
              </p:ext>
            </p:extLst>
          </p:nvPr>
        </p:nvGraphicFramePr>
        <p:xfrm>
          <a:off x="1240269" y="719666"/>
          <a:ext cx="971146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F42CC759-84DF-2FDC-5791-23AC68507FF0}"/>
              </a:ext>
            </a:extLst>
          </p:cNvPr>
          <p:cNvSpPr>
            <a:spLocks noGrp="1"/>
          </p:cNvSpPr>
          <p:nvPr>
            <p:ph type="dt" sz="half" idx="10"/>
          </p:nvPr>
        </p:nvSpPr>
        <p:spPr/>
        <p:txBody>
          <a:bodyPr/>
          <a:lstStyle/>
          <a:p>
            <a:fld id="{A929F821-A863-4761-87A7-FF2FFE5BA4F6}" type="datetime1">
              <a:rPr lang="en-US" smtClean="0"/>
              <a:t>5/23/2025</a:t>
            </a:fld>
            <a:endParaRPr lang="en-US"/>
          </a:p>
        </p:txBody>
      </p:sp>
    </p:spTree>
    <p:extLst>
      <p:ext uri="{BB962C8B-B14F-4D97-AF65-F5344CB8AC3E}">
        <p14:creationId xmlns:p14="http://schemas.microsoft.com/office/powerpoint/2010/main" val="348391744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A8E0D9-BA86-7D7E-7E85-697103A66F74}"/>
            </a:ext>
          </a:extLst>
        </p:cNvPr>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D0A348B8-3F2F-474A-A276-9C9066176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0" name="Picture 9" descr="A computer screen shot of a computer&#10;&#10;AI-generated content may be incorrect.">
            <a:extLst>
              <a:ext uri="{FF2B5EF4-FFF2-40B4-BE49-F238E27FC236}">
                <a16:creationId xmlns:a16="http://schemas.microsoft.com/office/drawing/2014/main" id="{AE9C8CE1-497A-F3C9-4E86-3768B8118C3C}"/>
              </a:ext>
            </a:extLst>
          </p:cNvPr>
          <p:cNvPicPr>
            <a:picLocks noChangeAspect="1"/>
          </p:cNvPicPr>
          <p:nvPr/>
        </p:nvPicPr>
        <p:blipFill>
          <a:blip r:embed="rId2"/>
          <a:srcRect t="12534" b="2879"/>
          <a:stretch>
            <a:fillRect/>
          </a:stretch>
        </p:blipFill>
        <p:spPr>
          <a:xfrm>
            <a:off x="20" y="1"/>
            <a:ext cx="12191980" cy="6857999"/>
          </a:xfrm>
          <a:prstGeom prst="rect">
            <a:avLst/>
          </a:prstGeom>
        </p:spPr>
      </p:pic>
      <p:grpSp>
        <p:nvGrpSpPr>
          <p:cNvPr id="127" name="Group 126">
            <a:extLst>
              <a:ext uri="{FF2B5EF4-FFF2-40B4-BE49-F238E27FC236}">
                <a16:creationId xmlns:a16="http://schemas.microsoft.com/office/drawing/2014/main" id="{46400ECE-9877-489B-9D66-A71DE0575C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79" name="Straight Connector 78">
              <a:extLst>
                <a:ext uri="{FF2B5EF4-FFF2-40B4-BE49-F238E27FC236}">
                  <a16:creationId xmlns:a16="http://schemas.microsoft.com/office/drawing/2014/main" id="{81A5D329-D649-4E9F-8096-A2ACE125E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A92DB4E-8447-45DB-9823-5CFC7C66C5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5D5DFBD-BCEC-48CF-808D-F7E1C14047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61903FC-FD80-4FBD-AA8A-C2193BC9C3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D55ECC-9F8E-4CA7-B6E4-B16810D9AF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8B70EC0-20B9-4B4E-92A9-EC13F4DF03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1E75303-322B-4EE7-823D-F77D7EF54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9F1C7D3-2BCC-49A7-B6F7-5A186ADDD8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F4F36A6-486F-4AD6-9A4D-8287F046B8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B7EBF09-A754-4C44-A040-2B439F27D0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D6C4580-856F-4186-B589-28D864BB53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A808157-3585-4AB1-9749-F9A67F988B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946DFD7-0F51-48C5-A9D1-6792FFC26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8CB18E0-7882-4E21-9A48-1A54F4445F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9A3F90D-FBDD-4CF7-872C-040EF58676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74E87E7-02B5-4FD8-866D-A8F25F5DD8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F573020-73D6-4060-BFD2-F0A63261C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2C3845D-5E59-4D90-9D5C-76ED34F4EF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3B5D9CF-B022-4B61-84CC-9CE47428D4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FA28D78-4A5A-40AC-8EA0-AE36CD6A3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FD55823-36C9-47C0-B8B3-7BA814BE0B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63E8057-634C-41C8-9352-31517F5529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4380C6A-DAC6-4C80-A2B1-341AD173F0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0C73B68-20DB-4B0D-BDFC-46D2E2DFA3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5C3543E-8CC7-4D2C-A1B6-3260366B70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FA75029-DAD3-4FA3-9603-6CF2C96C2A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9E0D540-01C4-47A7-8F32-603003412B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CD20989-6E8E-45DA-81C2-E2615D8DB1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F5210F8-5C9F-47B3-B18D-EA0DDAFE81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0670A10-674D-4A17-9F65-1BFD98FF7C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436A5B2-61EC-401D-8CCC-7C2CE96F1D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29" name="Rectangle 128">
            <a:extLst>
              <a:ext uri="{FF2B5EF4-FFF2-40B4-BE49-F238E27FC236}">
                <a16:creationId xmlns:a16="http://schemas.microsoft.com/office/drawing/2014/main" id="{8606225D-3AFB-411A-A409-9199957FC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rgbClr val="000000">
                  <a:alpha val="30000"/>
                </a:srgbClr>
              </a:gs>
              <a:gs pos="80000">
                <a:srgbClr val="000000">
                  <a:alpha val="15000"/>
                </a:srgbClr>
              </a:gs>
              <a:gs pos="0">
                <a:srgbClr val="000000">
                  <a:alpha val="0"/>
                </a:srgbClr>
              </a:gs>
              <a:gs pos="20000">
                <a:srgbClr val="000000">
                  <a:alpha val="15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272CEF-4119-1ADD-791D-1B5C40E9CF31}"/>
              </a:ext>
            </a:extLst>
          </p:cNvPr>
          <p:cNvSpPr>
            <a:spLocks noGrp="1"/>
          </p:cNvSpPr>
          <p:nvPr>
            <p:ph type="ctrTitle"/>
          </p:nvPr>
        </p:nvSpPr>
        <p:spPr>
          <a:xfrm>
            <a:off x="1182775" y="1800353"/>
            <a:ext cx="9820188" cy="1628647"/>
          </a:xfrm>
        </p:spPr>
        <p:txBody>
          <a:bodyPr vert="horz" lIns="91440" tIns="45720" rIns="91440" bIns="45720" rtlCol="0" anchor="b">
            <a:normAutofit/>
          </a:bodyPr>
          <a:lstStyle/>
          <a:p>
            <a:pPr algn="ctr">
              <a:lnSpc>
                <a:spcPct val="90000"/>
              </a:lnSpc>
            </a:pPr>
            <a:r>
              <a:rPr lang="en-US" b="1" dirty="0">
                <a:solidFill>
                  <a:schemeClr val="tx1"/>
                </a:solidFill>
                <a:effectLst>
                  <a:outerShdw blurRad="38100" dist="38100" dir="2700000" algn="tl">
                    <a:srgbClr val="000000">
                      <a:alpha val="43137"/>
                    </a:srgbClr>
                  </a:outerShdw>
                </a:effectLst>
              </a:rPr>
              <a:t>SQL SERVER SCHEMA </a:t>
            </a:r>
          </a:p>
        </p:txBody>
      </p:sp>
      <p:sp>
        <p:nvSpPr>
          <p:cNvPr id="3" name="Date Placeholder 2">
            <a:extLst>
              <a:ext uri="{FF2B5EF4-FFF2-40B4-BE49-F238E27FC236}">
                <a16:creationId xmlns:a16="http://schemas.microsoft.com/office/drawing/2014/main" id="{C7081620-ECC6-AB18-A1AD-DE83ADE54067}"/>
              </a:ext>
            </a:extLst>
          </p:cNvPr>
          <p:cNvSpPr>
            <a:spLocks noGrp="1"/>
          </p:cNvSpPr>
          <p:nvPr>
            <p:ph type="dt" sz="half" idx="10"/>
          </p:nvPr>
        </p:nvSpPr>
        <p:spPr/>
        <p:txBody>
          <a:bodyPr/>
          <a:lstStyle/>
          <a:p>
            <a:fld id="{22BD4168-E3F9-4758-8CF9-AE31FF646D0A}" type="datetime1">
              <a:rPr lang="en-US" smtClean="0"/>
              <a:t>5/23/2025</a:t>
            </a:fld>
            <a:endParaRPr lang="en-US"/>
          </a:p>
        </p:txBody>
      </p:sp>
    </p:spTree>
    <p:extLst>
      <p:ext uri="{BB962C8B-B14F-4D97-AF65-F5344CB8AC3E}">
        <p14:creationId xmlns:p14="http://schemas.microsoft.com/office/powerpoint/2010/main" val="28500831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5C8A0E-3149-43F9-ACB0-365DF1AB5961}"/>
              </a:ext>
            </a:extLst>
          </p:cNvPr>
          <p:cNvPicPr>
            <a:picLocks noGrp="1" noChangeAspect="1"/>
          </p:cNvPicPr>
          <p:nvPr>
            <p:ph idx="1"/>
          </p:nvPr>
        </p:nvPicPr>
        <p:blipFill>
          <a:blip r:embed="rId2">
            <a:alphaModFix amt="50000"/>
            <a:extLst>
              <a:ext uri="{28A0092B-C50C-407E-A947-70E740481C1C}">
                <a14:useLocalDpi xmlns:a14="http://schemas.microsoft.com/office/drawing/2010/main" val="0"/>
              </a:ext>
            </a:extLst>
          </a:blip>
          <a:srcRect l="17258" t="12330" r="49033" b="55699"/>
          <a:stretch/>
        </p:blipFill>
        <p:spPr>
          <a:xfrm>
            <a:off x="7757653" y="754028"/>
            <a:ext cx="4090593" cy="2245049"/>
          </a:xfrm>
        </p:spPr>
      </p:pic>
      <p:sp>
        <p:nvSpPr>
          <p:cNvPr id="7" name="Rectangle 6">
            <a:extLst>
              <a:ext uri="{FF2B5EF4-FFF2-40B4-BE49-F238E27FC236}">
                <a16:creationId xmlns:a16="http://schemas.microsoft.com/office/drawing/2014/main" id="{6B496C05-6253-20E7-E942-A1BCB21140FD}"/>
              </a:ext>
            </a:extLst>
          </p:cNvPr>
          <p:cNvSpPr>
            <a:spLocks/>
          </p:cNvSpPr>
          <p:nvPr/>
        </p:nvSpPr>
        <p:spPr>
          <a:xfrm>
            <a:off x="9363487" y="1384003"/>
            <a:ext cx="2661365" cy="830997"/>
          </a:xfrm>
          <a:prstGeom prst="rect">
            <a:avLst/>
          </a:prstGeom>
          <a:noFill/>
        </p:spPr>
        <p:txBody>
          <a:bodyPr wrap="square" lIns="91440" tIns="45720" rIns="91440" bIns="45720">
            <a:spAutoFit/>
          </a:bodyPr>
          <a:lstStyle/>
          <a:p>
            <a:pPr algn="ctr"/>
            <a:r>
              <a:rPr lang="en-US" sz="2400" b="1" dirty="0">
                <a:ln w="0"/>
                <a:solidFill>
                  <a:srgbClr val="002060"/>
                </a:solidFill>
                <a:effectLst>
                  <a:outerShdw blurRad="50800" dist="38100" dir="2700000" algn="tl" rotWithShape="0">
                    <a:prstClr val="black">
                      <a:alpha val="40000"/>
                    </a:prstClr>
                  </a:outerShdw>
                </a:effectLst>
              </a:rPr>
              <a:t>Total Sales Revenue</a:t>
            </a:r>
          </a:p>
        </p:txBody>
      </p:sp>
      <p:grpSp>
        <p:nvGrpSpPr>
          <p:cNvPr id="24" name="Group 23">
            <a:extLst>
              <a:ext uri="{FF2B5EF4-FFF2-40B4-BE49-F238E27FC236}">
                <a16:creationId xmlns:a16="http://schemas.microsoft.com/office/drawing/2014/main" id="{82D8A97B-D7D6-EC9F-7F5C-609C928D1417}"/>
              </a:ext>
            </a:extLst>
          </p:cNvPr>
          <p:cNvGrpSpPr/>
          <p:nvPr/>
        </p:nvGrpSpPr>
        <p:grpSpPr>
          <a:xfrm>
            <a:off x="7961991" y="3007537"/>
            <a:ext cx="3868278" cy="2930012"/>
            <a:chOff x="7961991" y="3007537"/>
            <a:chExt cx="3868278" cy="2930012"/>
          </a:xfrm>
        </p:grpSpPr>
        <p:pic>
          <p:nvPicPr>
            <p:cNvPr id="4" name="Content Placeholder 4">
              <a:extLst>
                <a:ext uri="{FF2B5EF4-FFF2-40B4-BE49-F238E27FC236}">
                  <a16:creationId xmlns:a16="http://schemas.microsoft.com/office/drawing/2014/main" id="{13C00B02-094A-4748-A4F5-B7EB9195DEF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17177" t="12644" r="53065" b="47663"/>
            <a:stretch/>
          </p:blipFill>
          <p:spPr>
            <a:xfrm>
              <a:off x="7961991" y="3007537"/>
              <a:ext cx="3628104" cy="2930012"/>
            </a:xfrm>
            <a:prstGeom prst="rect">
              <a:avLst/>
            </a:prstGeom>
          </p:spPr>
        </p:pic>
        <p:sp>
          <p:nvSpPr>
            <p:cNvPr id="9" name="Rectangle 8">
              <a:extLst>
                <a:ext uri="{FF2B5EF4-FFF2-40B4-BE49-F238E27FC236}">
                  <a16:creationId xmlns:a16="http://schemas.microsoft.com/office/drawing/2014/main" id="{BA6B1C08-E6A7-A647-EC88-C5862D7637EB}"/>
                </a:ext>
              </a:extLst>
            </p:cNvPr>
            <p:cNvSpPr>
              <a:spLocks/>
            </p:cNvSpPr>
            <p:nvPr/>
          </p:nvSpPr>
          <p:spPr>
            <a:xfrm>
              <a:off x="8322291" y="4043234"/>
              <a:ext cx="3507978" cy="830997"/>
            </a:xfrm>
            <a:prstGeom prst="rect">
              <a:avLst/>
            </a:prstGeom>
            <a:noFill/>
          </p:spPr>
          <p:txBody>
            <a:bodyPr wrap="square" lIns="91440" tIns="45720" rIns="91440" bIns="45720">
              <a:spAutoFit/>
            </a:bodyPr>
            <a:lstStyle/>
            <a:p>
              <a:pPr algn="ctr"/>
              <a:r>
                <a:rPr lang="en-US" sz="2400" b="1" dirty="0">
                  <a:ln w="0"/>
                  <a:solidFill>
                    <a:srgbClr val="002060"/>
                  </a:solidFill>
                  <a:effectLst>
                    <a:outerShdw blurRad="50800" dist="38100" dir="2700000" algn="tl" rotWithShape="0">
                      <a:prstClr val="black">
                        <a:alpha val="40000"/>
                      </a:prstClr>
                    </a:outerShdw>
                  </a:effectLst>
                </a:rPr>
                <a:t>Top 5 best-selling products</a:t>
              </a:r>
            </a:p>
          </p:txBody>
        </p:sp>
      </p:grpSp>
      <p:grpSp>
        <p:nvGrpSpPr>
          <p:cNvPr id="25" name="Group 24">
            <a:extLst>
              <a:ext uri="{FF2B5EF4-FFF2-40B4-BE49-F238E27FC236}">
                <a16:creationId xmlns:a16="http://schemas.microsoft.com/office/drawing/2014/main" id="{E2CC348D-DFE2-3444-103F-6BE3ADB5B58E}"/>
              </a:ext>
            </a:extLst>
          </p:cNvPr>
          <p:cNvGrpSpPr/>
          <p:nvPr/>
        </p:nvGrpSpPr>
        <p:grpSpPr>
          <a:xfrm>
            <a:off x="4101494" y="4050890"/>
            <a:ext cx="3793666" cy="2807110"/>
            <a:chOff x="4101494" y="4050890"/>
            <a:chExt cx="3793666" cy="2807110"/>
          </a:xfrm>
        </p:grpSpPr>
        <p:pic>
          <p:nvPicPr>
            <p:cNvPr id="6" name="Picture 5">
              <a:extLst>
                <a:ext uri="{FF2B5EF4-FFF2-40B4-BE49-F238E27FC236}">
                  <a16:creationId xmlns:a16="http://schemas.microsoft.com/office/drawing/2014/main" id="{84D1C584-F0CF-48D3-AB5E-7E08BFD10FF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7246" t="11723" r="48684" b="46970"/>
            <a:stretch/>
          </p:blipFill>
          <p:spPr>
            <a:xfrm>
              <a:off x="4101494" y="4050890"/>
              <a:ext cx="3793666" cy="2807110"/>
            </a:xfrm>
            <a:prstGeom prst="rect">
              <a:avLst/>
            </a:prstGeom>
          </p:spPr>
        </p:pic>
        <p:sp>
          <p:nvSpPr>
            <p:cNvPr id="11" name="TextBox 10">
              <a:extLst>
                <a:ext uri="{FF2B5EF4-FFF2-40B4-BE49-F238E27FC236}">
                  <a16:creationId xmlns:a16="http://schemas.microsoft.com/office/drawing/2014/main" id="{EA9C50AB-1420-DA0E-6CE4-637B2D76274C}"/>
                </a:ext>
              </a:extLst>
            </p:cNvPr>
            <p:cNvSpPr txBox="1"/>
            <p:nvPr/>
          </p:nvSpPr>
          <p:spPr>
            <a:xfrm>
              <a:off x="4461664" y="4246460"/>
              <a:ext cx="3073325" cy="1200329"/>
            </a:xfrm>
            <a:prstGeom prst="rect">
              <a:avLst/>
            </a:prstGeom>
            <a:noFill/>
          </p:spPr>
          <p:txBody>
            <a:bodyPr wrap="square" lIns="91440" tIns="45720" rIns="91440" bIns="45720">
              <a:spAutoFit/>
            </a:bodyPr>
            <a:lstStyle>
              <a:defPPr>
                <a:defRPr lang="en-US"/>
              </a:defPPr>
              <a:lvl1pPr algn="ctr">
                <a:defRPr sz="2400" b="1" cap="none" spc="0">
                  <a:ln w="0"/>
                  <a:solidFill>
                    <a:srgbClr val="002060"/>
                  </a:solidFill>
                  <a:effectLst>
                    <a:outerShdw blurRad="50800" dist="38100" dir="2700000" algn="tl" rotWithShape="0">
                      <a:prstClr val="black">
                        <a:alpha val="40000"/>
                      </a:prstClr>
                    </a:outerShdw>
                  </a:effectLst>
                </a:defRPr>
              </a:lvl1pPr>
            </a:lstStyle>
            <a:p>
              <a:r>
                <a:rPr lang="en-US" dirty="0"/>
                <a:t>customers with the highest number of orders</a:t>
              </a:r>
            </a:p>
          </p:txBody>
        </p:sp>
      </p:grpSp>
      <p:grpSp>
        <p:nvGrpSpPr>
          <p:cNvPr id="26" name="Group 25">
            <a:extLst>
              <a:ext uri="{FF2B5EF4-FFF2-40B4-BE49-F238E27FC236}">
                <a16:creationId xmlns:a16="http://schemas.microsoft.com/office/drawing/2014/main" id="{7E8F0C33-8AD7-7CFF-0F68-CE95E08EEE3C}"/>
              </a:ext>
            </a:extLst>
          </p:cNvPr>
          <p:cNvGrpSpPr/>
          <p:nvPr/>
        </p:nvGrpSpPr>
        <p:grpSpPr>
          <a:xfrm>
            <a:off x="-32130" y="3884785"/>
            <a:ext cx="4066793" cy="2965559"/>
            <a:chOff x="-32130" y="3884785"/>
            <a:chExt cx="4066793" cy="2965559"/>
          </a:xfrm>
        </p:grpSpPr>
        <p:pic>
          <p:nvPicPr>
            <p:cNvPr id="12" name="Picture 11">
              <a:extLst>
                <a:ext uri="{FF2B5EF4-FFF2-40B4-BE49-F238E27FC236}">
                  <a16:creationId xmlns:a16="http://schemas.microsoft.com/office/drawing/2014/main" id="{CE838A01-DE9F-9973-1C82-6EF727A08D66}"/>
                </a:ext>
              </a:extLst>
            </p:cNvPr>
            <p:cNvPicPr>
              <a:picLocks noChangeAspect="1"/>
            </p:cNvPicPr>
            <p:nvPr/>
          </p:nvPicPr>
          <p:blipFill>
            <a:blip r:embed="rId5">
              <a:alphaModFix amt="50000"/>
            </a:blip>
            <a:stretch>
              <a:fillRect/>
            </a:stretch>
          </p:blipFill>
          <p:spPr>
            <a:xfrm>
              <a:off x="-32130" y="4043234"/>
              <a:ext cx="4066793" cy="2807110"/>
            </a:xfrm>
            <a:prstGeom prst="rect">
              <a:avLst/>
            </a:prstGeom>
          </p:spPr>
        </p:pic>
        <p:sp>
          <p:nvSpPr>
            <p:cNvPr id="8" name="TextBox 7">
              <a:extLst>
                <a:ext uri="{FF2B5EF4-FFF2-40B4-BE49-F238E27FC236}">
                  <a16:creationId xmlns:a16="http://schemas.microsoft.com/office/drawing/2014/main" id="{ECDEEC83-2F96-655F-953E-D43389AE989E}"/>
                </a:ext>
              </a:extLst>
            </p:cNvPr>
            <p:cNvSpPr txBox="1"/>
            <p:nvPr/>
          </p:nvSpPr>
          <p:spPr>
            <a:xfrm>
              <a:off x="361731" y="3884785"/>
              <a:ext cx="3043222" cy="1569660"/>
            </a:xfrm>
            <a:prstGeom prst="rect">
              <a:avLst/>
            </a:prstGeom>
            <a:noFill/>
          </p:spPr>
          <p:txBody>
            <a:bodyPr wrap="square" lIns="91440" tIns="45720" rIns="91440" bIns="45720">
              <a:spAutoFit/>
            </a:bodyPr>
            <a:lstStyle>
              <a:defPPr>
                <a:defRPr lang="en-US"/>
              </a:defPPr>
              <a:lvl1pPr algn="ctr">
                <a:defRPr sz="2800" b="1" cap="none" spc="0">
                  <a:ln w="0"/>
                  <a:gradFill>
                    <a:gsLst>
                      <a:gs pos="0">
                        <a:schemeClr val="accent5">
                          <a:lumMod val="50000"/>
                        </a:schemeClr>
                      </a:gs>
                      <a:gs pos="50000">
                        <a:schemeClr val="accent5"/>
                      </a:gs>
                      <a:gs pos="100000">
                        <a:schemeClr val="accent5">
                          <a:lumMod val="60000"/>
                          <a:lumOff val="40000"/>
                        </a:schemeClr>
                      </a:gs>
                    </a:gsLst>
                    <a:lin ang="5400000"/>
                  </a:gradFill>
                  <a:effectLst>
                    <a:outerShdw blurRad="50800" dist="38100" dir="2700000" algn="tl" rotWithShape="0">
                      <a:prstClr val="black">
                        <a:alpha val="40000"/>
                      </a:prstClr>
                    </a:outerShdw>
                  </a:effectLst>
                </a:defRPr>
              </a:lvl1pPr>
            </a:lstStyle>
            <a:p>
              <a:r>
                <a:rPr lang="en-US" sz="2400" dirty="0">
                  <a:solidFill>
                    <a:srgbClr val="002060"/>
                  </a:solidFill>
                </a:rPr>
                <a:t>Alert level for products with stock quantities below 20 units</a:t>
              </a:r>
            </a:p>
          </p:txBody>
        </p:sp>
      </p:grpSp>
      <p:pic>
        <p:nvPicPr>
          <p:cNvPr id="14" name="Picture 13">
            <a:extLst>
              <a:ext uri="{FF2B5EF4-FFF2-40B4-BE49-F238E27FC236}">
                <a16:creationId xmlns:a16="http://schemas.microsoft.com/office/drawing/2014/main" id="{48236E70-62B6-7303-ADC4-92DF704CD095}"/>
              </a:ext>
            </a:extLst>
          </p:cNvPr>
          <p:cNvPicPr>
            <a:picLocks noChangeAspect="1"/>
          </p:cNvPicPr>
          <p:nvPr/>
        </p:nvPicPr>
        <p:blipFill>
          <a:blip r:embed="rId6">
            <a:alphaModFix amt="50000"/>
          </a:blip>
          <a:stretch>
            <a:fillRect/>
          </a:stretch>
        </p:blipFill>
        <p:spPr>
          <a:xfrm>
            <a:off x="69779" y="2366947"/>
            <a:ext cx="5473267" cy="1300486"/>
          </a:xfrm>
          <a:prstGeom prst="rect">
            <a:avLst/>
          </a:prstGeom>
        </p:spPr>
      </p:pic>
      <p:sp>
        <p:nvSpPr>
          <p:cNvPr id="17" name="TextBox 16">
            <a:extLst>
              <a:ext uri="{FF2B5EF4-FFF2-40B4-BE49-F238E27FC236}">
                <a16:creationId xmlns:a16="http://schemas.microsoft.com/office/drawing/2014/main" id="{C7174825-2FEC-AC7C-DD2E-8DE8DCC5F207}"/>
              </a:ext>
            </a:extLst>
          </p:cNvPr>
          <p:cNvSpPr txBox="1"/>
          <p:nvPr/>
        </p:nvSpPr>
        <p:spPr>
          <a:xfrm>
            <a:off x="1793909" y="2259635"/>
            <a:ext cx="4000670" cy="830997"/>
          </a:xfrm>
          <a:prstGeom prst="rect">
            <a:avLst/>
          </a:prstGeom>
          <a:noFill/>
        </p:spPr>
        <p:txBody>
          <a:bodyPr wrap="square" lIns="91440" tIns="45720" rIns="91440" bIns="45720">
            <a:spAutoFit/>
          </a:bodyPr>
          <a:lstStyle>
            <a:defPPr>
              <a:defRPr lang="en-US"/>
            </a:defPPr>
            <a:lvl1pPr algn="ctr">
              <a:defRPr sz="2800" b="1" cap="none" spc="0">
                <a:ln w="0"/>
                <a:gradFill>
                  <a:gsLst>
                    <a:gs pos="0">
                      <a:schemeClr val="accent5">
                        <a:lumMod val="50000"/>
                      </a:schemeClr>
                    </a:gs>
                    <a:gs pos="50000">
                      <a:schemeClr val="accent5"/>
                    </a:gs>
                    <a:gs pos="100000">
                      <a:schemeClr val="accent5">
                        <a:lumMod val="60000"/>
                        <a:lumOff val="40000"/>
                      </a:schemeClr>
                    </a:gs>
                  </a:gsLst>
                  <a:lin ang="5400000"/>
                </a:gradFill>
                <a:effectLst>
                  <a:outerShdw blurRad="50800" dist="38100" dir="2700000" algn="tl" rotWithShape="0">
                    <a:prstClr val="black">
                      <a:alpha val="40000"/>
                    </a:prstClr>
                  </a:outerShdw>
                </a:effectLst>
              </a:defRPr>
            </a:lvl1pPr>
          </a:lstStyle>
          <a:p>
            <a:r>
              <a:rPr lang="en-US" sz="2400" dirty="0">
                <a:solidFill>
                  <a:srgbClr val="002060"/>
                </a:solidFill>
              </a:rPr>
              <a:t>Percentage of active discounts</a:t>
            </a:r>
          </a:p>
        </p:txBody>
      </p:sp>
      <p:grpSp>
        <p:nvGrpSpPr>
          <p:cNvPr id="23" name="Group 22">
            <a:extLst>
              <a:ext uri="{FF2B5EF4-FFF2-40B4-BE49-F238E27FC236}">
                <a16:creationId xmlns:a16="http://schemas.microsoft.com/office/drawing/2014/main" id="{74C032FC-9D06-677D-0FF2-03165FE2EC68}"/>
              </a:ext>
            </a:extLst>
          </p:cNvPr>
          <p:cNvGrpSpPr/>
          <p:nvPr/>
        </p:nvGrpSpPr>
        <p:grpSpPr>
          <a:xfrm>
            <a:off x="2782530" y="-3203"/>
            <a:ext cx="4879184" cy="2218202"/>
            <a:chOff x="2782530" y="-3203"/>
            <a:chExt cx="4879184" cy="2218202"/>
          </a:xfrm>
        </p:grpSpPr>
        <p:pic>
          <p:nvPicPr>
            <p:cNvPr id="19" name="Picture 18">
              <a:extLst>
                <a:ext uri="{FF2B5EF4-FFF2-40B4-BE49-F238E27FC236}">
                  <a16:creationId xmlns:a16="http://schemas.microsoft.com/office/drawing/2014/main" id="{3CA1FC49-61D1-9EB1-075A-BE221022772F}"/>
                </a:ext>
              </a:extLst>
            </p:cNvPr>
            <p:cNvPicPr>
              <a:picLocks noChangeAspect="1"/>
            </p:cNvPicPr>
            <p:nvPr/>
          </p:nvPicPr>
          <p:blipFill>
            <a:blip r:embed="rId7">
              <a:alphaModFix amt="50000"/>
            </a:blip>
            <a:stretch>
              <a:fillRect/>
            </a:stretch>
          </p:blipFill>
          <p:spPr>
            <a:xfrm>
              <a:off x="2782530" y="-3203"/>
              <a:ext cx="4879184" cy="2218202"/>
            </a:xfrm>
            <a:prstGeom prst="rect">
              <a:avLst/>
            </a:prstGeom>
          </p:spPr>
        </p:pic>
        <p:sp>
          <p:nvSpPr>
            <p:cNvPr id="20" name="TextBox 19">
              <a:extLst>
                <a:ext uri="{FF2B5EF4-FFF2-40B4-BE49-F238E27FC236}">
                  <a16:creationId xmlns:a16="http://schemas.microsoft.com/office/drawing/2014/main" id="{72403313-A4C1-575C-132D-1BC5C4F0CA12}"/>
                </a:ext>
              </a:extLst>
            </p:cNvPr>
            <p:cNvSpPr txBox="1"/>
            <p:nvPr/>
          </p:nvSpPr>
          <p:spPr>
            <a:xfrm>
              <a:off x="3990110" y="338529"/>
              <a:ext cx="3544879" cy="830997"/>
            </a:xfrm>
            <a:prstGeom prst="rect">
              <a:avLst/>
            </a:prstGeom>
            <a:noFill/>
          </p:spPr>
          <p:txBody>
            <a:bodyPr wrap="square" lIns="91440" tIns="45720" rIns="91440" bIns="45720">
              <a:spAutoFit/>
            </a:bodyPr>
            <a:lstStyle>
              <a:defPPr>
                <a:defRPr lang="en-US"/>
              </a:defPPr>
              <a:lvl1pPr algn="ctr">
                <a:defRPr sz="2400" b="1" cap="none" spc="0">
                  <a:ln w="0"/>
                  <a:solidFill>
                    <a:srgbClr val="002060"/>
                  </a:solidFill>
                  <a:effectLst>
                    <a:outerShdw blurRad="50800" dist="38100" dir="2700000" algn="tl" rotWithShape="0">
                      <a:prstClr val="black">
                        <a:alpha val="40000"/>
                      </a:prstClr>
                    </a:outerShdw>
                  </a:effectLst>
                </a:defRPr>
              </a:lvl1pPr>
            </a:lstStyle>
            <a:p>
              <a:r>
                <a:rPr lang="en-US" dirty="0"/>
                <a:t>Average rating for each product.</a:t>
              </a:r>
            </a:p>
          </p:txBody>
        </p:sp>
      </p:grpSp>
      <p:sp>
        <p:nvSpPr>
          <p:cNvPr id="22" name="TextBox 21">
            <a:extLst>
              <a:ext uri="{FF2B5EF4-FFF2-40B4-BE49-F238E27FC236}">
                <a16:creationId xmlns:a16="http://schemas.microsoft.com/office/drawing/2014/main" id="{1B1081B3-9D74-8D89-631B-6C93A990BCC4}"/>
              </a:ext>
            </a:extLst>
          </p:cNvPr>
          <p:cNvSpPr txBox="1"/>
          <p:nvPr/>
        </p:nvSpPr>
        <p:spPr>
          <a:xfrm>
            <a:off x="69779" y="217405"/>
            <a:ext cx="2871639" cy="646331"/>
          </a:xfrm>
          <a:prstGeom prst="rect">
            <a:avLst/>
          </a:prstGeom>
          <a:noFill/>
        </p:spPr>
        <p:txBody>
          <a:bodyPr wrap="square">
            <a:spAutoFit/>
          </a:bodyPr>
          <a:lstStyle/>
          <a:p>
            <a:r>
              <a:rPr lang="en-US" sz="3600" b="1"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SQL Queries</a:t>
            </a:r>
          </a:p>
        </p:txBody>
      </p:sp>
      <p:sp>
        <p:nvSpPr>
          <p:cNvPr id="2" name="Date Placeholder 1">
            <a:extLst>
              <a:ext uri="{FF2B5EF4-FFF2-40B4-BE49-F238E27FC236}">
                <a16:creationId xmlns:a16="http://schemas.microsoft.com/office/drawing/2014/main" id="{5FE72E86-1804-8301-10C7-45E83FCA8894}"/>
              </a:ext>
            </a:extLst>
          </p:cNvPr>
          <p:cNvSpPr>
            <a:spLocks noGrp="1"/>
          </p:cNvSpPr>
          <p:nvPr>
            <p:ph type="dt" sz="half" idx="10"/>
          </p:nvPr>
        </p:nvSpPr>
        <p:spPr/>
        <p:txBody>
          <a:bodyPr/>
          <a:lstStyle/>
          <a:p>
            <a:fld id="{6D2DE3C3-8CA7-4796-B01D-D02524E90658}" type="datetime1">
              <a:rPr lang="en-US" smtClean="0"/>
              <a:t>5/23/2025</a:t>
            </a:fld>
            <a:endParaRPr lang="en-US"/>
          </a:p>
        </p:txBody>
      </p:sp>
    </p:spTree>
    <p:extLst>
      <p:ext uri="{BB962C8B-B14F-4D97-AF65-F5344CB8AC3E}">
        <p14:creationId xmlns:p14="http://schemas.microsoft.com/office/powerpoint/2010/main" val="15784947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arn(inVertical)">
                                      <p:cBhvr>
                                        <p:cTn id="21" dur="500"/>
                                        <p:tgtEl>
                                          <p:spTgt spid="17"/>
                                        </p:tgtEl>
                                      </p:cBhvr>
                                    </p:animEffect>
                                  </p:childTnLst>
                                </p:cTn>
                              </p:par>
                              <p:par>
                                <p:cTn id="22" presetID="16" presetClass="entr" presetSubtype="21"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par>
                                <p:cTn id="25" presetID="16" presetClass="entr" presetSubtype="21"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arn(inVertical)">
                                      <p:cBhvr>
                                        <p:cTn id="27" dur="500"/>
                                        <p:tgtEl>
                                          <p:spTgt spid="26"/>
                                        </p:tgtEl>
                                      </p:cBhvr>
                                    </p:animEffect>
                                  </p:childTnLst>
                                </p:cTn>
                              </p:par>
                              <p:par>
                                <p:cTn id="28" presetID="16" presetClass="entr" presetSubtype="21"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barn(inVertical)">
                                      <p:cBhvr>
                                        <p:cTn id="30" dur="500"/>
                                        <p:tgtEl>
                                          <p:spTgt spid="25"/>
                                        </p:tgtEl>
                                      </p:cBhvr>
                                    </p:animEffect>
                                  </p:childTnLst>
                                </p:cTn>
                              </p:par>
                              <p:par>
                                <p:cTn id="31" presetID="16" presetClass="entr" presetSubtype="21"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barn(inVertical)">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theme/theme1.xml><?xml version="1.0" encoding="utf-8"?>
<a:theme xmlns:a="http://schemas.openxmlformats.org/drawingml/2006/main" name="CosineVTI">
  <a:themeElements>
    <a:clrScheme name="Custom 133">
      <a:dk1>
        <a:sysClr val="windowText" lastClr="000000"/>
      </a:dk1>
      <a:lt1>
        <a:sysClr val="window" lastClr="FFFFFF"/>
      </a:lt1>
      <a:dk2>
        <a:srgbClr val="2A2735"/>
      </a:dk2>
      <a:lt2>
        <a:srgbClr val="EEEEEE"/>
      </a:lt2>
      <a:accent1>
        <a:srgbClr val="1EBE9B"/>
      </a:accent1>
      <a:accent2>
        <a:srgbClr val="8F99BB"/>
      </a:accent2>
      <a:accent3>
        <a:srgbClr val="FD8686"/>
      </a:accent3>
      <a:accent4>
        <a:srgbClr val="A3A3C1"/>
      </a:accent4>
      <a:accent5>
        <a:srgbClr val="7162FE"/>
      </a:accent5>
      <a:accent6>
        <a:srgbClr val="E76445"/>
      </a:accent6>
      <a:hlink>
        <a:srgbClr val="EF08F7"/>
      </a:hlink>
      <a:folHlink>
        <a:srgbClr val="8477FE"/>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webextension1.xml><?xml version="1.0" encoding="utf-8"?>
<we:webextension xmlns:we="http://schemas.microsoft.com/office/webextensions/webextension/2010/11" id="{63CA24E1-1BB7-470F-B641-49811DEC6EA3}">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FFFFFF&quot;"/>
    <we:property name="bookmark" value="&quot;H4sIAAAAAAAAA+VZWW/jNhD+K4JetgWCgiJ15i3xZtECu5sgTtOHIjBG5NjWriy5EpWuu/B/75C0czjO5XgTF30IAnGGw5lvTtLffVW00xJmn2GC/r5/WNdfJ9B89QJ/z6/cWhrLoczzOAsTxpXiOWQhUeupLuqq9fe/+xqaEerzou2gNIJo8U9/GEkWijTPVaAwzAMmE+lf7PlQlicwMjxDKFvc86fYtHUFZfEPOhFE0k2H8z0fv03LugFzUF+DRnPYJbHTNykW/CJID5C6uMQ+Su1Wc5FnchipLJRhEotMRMywtY7B6ruWxYi2x/fqSkNR0TFmjWGSyzCQPIwZY0GUscDytkU1KhcKX+89m00NZO0Y6D9hlH+hY42c+ZzMYTzhCYsCEHESIP2xJDR7h0WpF8fls6Nv04bwI1SdrAN1CZVE5Vs4Gmyd9d/9g9GowRHoxefRLWKvLrvJmvV+3TUST3FoSZUu9IzOEMx7DzOv17W6nmDjnaLGygo2ap80NfnIMl4RTskbgtEmy/Ghqxbwc/M5rv/uNUgcyt8P5ntPMKUp9HiCupDm6yMO9c4ayMznaTEaWxX7knaqo0sXA0e77x+rvtWaYuzCfBzTXtA1xZzYzHc7a+ZNU9j8glYeTNoRdKOVpKWPRmFzOLMJ+b5ollWG7/1HnD23Pk4yENlQAZU9lXGeqzzijxaeHkkd1U0hCatVpz/Pok91q73fW1TeCcwmpLP3CfW4Vu2qRVNHHkws2b/rxNeNxyfr3bXU0QZTqbcQhqquOt0bQ6N3IBa3gcD8Ytmkif/LjTa8CDBn0GtF1IXtxFkIccCBp1wJnss4zbh6tKsXE1gtEEYWZMNMSBAhY0me5DzKQG4qSygWxBmkmAWUopS1sdhYryjEROZSBqFMw0xAwITcfNr4hNB2DW69iJ3VGspTvMSqw80S/odqtmRr37wYHdPgS7Ozd2D+j9A7NtXAO4eyQ++ng+Pzn1f1B8c4sGVjcGkYHy9P28db3kLwVvua0rHeCW0aQ4ue6WKvEgEWkDvqWHc7VNc5+9G6LaFRC9KGdfuVUsyNBAHSRSYPwiBWPE0DxkLGN600ksVSqFilEIPANImEyjeupuRgnnEII5aHCUcpUnjFUeWsnnqRd4jUXvpYlmSAR0iqzmi42lrc+sBek9+6OjxDb23CYfBXB3bvoK1LtYWxpS+b2p57ht8WTwFBGKZJFglGvkx3YJjZNkYukcKQBcOYqRxjRBmxgGXxTlzql41iYaOpr2TyHVOXbaKx5BUrgw0iwQlq3RpjwQ54fktQLBw+zBSnuA5BgYpixjPBNq12SgQhSaJSF+YhU8CESF5U7X4tyARqqLOPVO/XPEpc0e+SlkCcQ1O4JzeL5dNH8kqPy5nXhxJb7+ZEt3hbvJLr3wLdjScTs9ty39DQf0+WetcLhrywyx335mX3fqNvWDhxTIPWMG2h1FLlwl5JbR8bVE7fXj3J67WXxsdvXv+7kHFXwLXv0/em3tVbOItklOaYZioIUx5GKSfd1iamE2TknC+frKnGfWjqiZW4MFES5xUgPQKiIttozfmamcvzH2M0U6G9JFeqWMbt51rfBfq3ldBtn365XvqOVFoJYAuc99nNOaSQvXQYyST6Y6HNvcSaaa8Y+37VlaVhNDjPbTi/ZCK7wuQhpZ6dQ21ZSIvzdbL4NESPbOwq0GBxm7rjCnT0Wlky2qBYa/q7Q2gL+c5fWH5f/l0B+EPAWDxxgBBZKnKe00gesyTlwQM/NiziWyBGPFKKRSiY5DSKp+xl8a1uxrcqWll3FcH9lADfRiyrVaSKduBc8qRQNr9DWcb1ZPsL1jLUXxro1+A8oPLbtrv7VVwdj6MNcnLcVYo62gnSyZXua5BfUR1CsyuPoc+yfu6q3/oCU3e6ndJN9wQqXFNoyH9AWa4eKTbL6Fse9i+/wBEkzR0AAA==&quot;"/>
    <we:property name="creatorSessionId" value="&quot;9a145f05-556a-4bfc-bf35-58bdc8abe2b3&quot;"/>
    <we:property name="creatorTenantId" value="&quot;0bc92751-071a-4e2c-a48b-633206fef374&quot;"/>
    <we:property name="creatorUserId" value="&quot;10032003AFB4F122&quot;"/>
    <we:property name="datasetId" value="&quot;8409ae3e-eaa0-4607-b9fc-ac0eb7cd2614&quot;"/>
    <we:property name="embedUrl" value="&quot;/reportEmbed?reportId=62371511-58cc-499c-84fb-6469199c9503&amp;config=eyJjbHVzdGVyVXJsIjoiaHR0cHM6Ly9XQUJJLVNPVVRILUFGUklDQS1OT1JUSC1BLVBSSU1BUlktcmVkaXJlY3QuYW5hbHlzaXMud2luZG93cy5uZXQiLCJlbWJlZEZlYXR1cmVzIjp7InVzYWdlTWV0cmljc1ZOZXh0Ijp0cnVlfX0%3D&amp;disableSensitivityBanner=true&amp;storytellingChangeViewModeShortcutKeys=true&quot;"/>
    <we:property name="initialStateBookmark" value="&quot;H4sIAAAAAAAAA+VZWW/jNhD+K4JetgWCghJ15i3xZtFiNwfiNH0oAmNEjm3typIrUem6C//3Dkk5h+ONE8ebuOhDEJAcDme+ueVvrsybaQGzE5igu+8eVtWXCdRfHM/dc8tu7/T04/HB+cfBycHxEW1XU5VXZePuf3MV1CNUl3nTQqE50OafV3suFMUZjPRqCEWDe+4U66Yqocj/QUtMR6pucb7n4tdpUdWgWfYVKNRsr4mc1vS29wunF0Go/Br7KJTdzXiWimEo00AEccRTHjJN1lgCI9lKEs3aPN+rSgV5Sc/oPYZxJgJP+EHEGPPClHmGtsnLUdEJfHv3YjbVqDRjoP+ERvaZntV85nNSh/mxH7PQAx7FHtIfiwN9d5gXqnsumx19ndaEFOFneR3IaygFStfAUWNjtf/mHoxGNY5Adcuje4e9qmgnK/b7VVsLPMehOSpVrmb0BmfOe5g5vbZR1QRr5xwVloaxFvusrshGhvDm4JyswRldMhQf2rKD39fLcfV3r0aikO6+N997gip1rsYTVLnQq084VDurINPL83w0NiL2Bd2UR9fWB4523z5GfCO1jka9OKW7oCryOb6Z7XZWzbuqsPkV7TwatCNoR0tBS4taYn04MwH5Pq8XWcbf+48Ye25sHKfA06EESnsy9f1MZqG/NvH0iOuoqnNBWC0b/XkaHVeNcn5vUDpnMJuQzM4xqnElm2WNpvZ4MDHH7kMjvq4/PlnutqGKNpgKtQU3lFXZqt4YarUDvrgNBOZXiyJN9J/vlOHOwaxCr+VRV6YSpwFEng9+4kvuZyJKUl+urer5BJYThOYF6TDlAnjAWJzFmR+mIDblxSXzohQSTD0KUYraiG8sVxhgLDIhvEAkQcrBY1xs3m0cIzRtjVtPYheVguIcr7FscbOA/6GSLciaN09Gp9T4Uu/sHOj/I3ROdTZwLqFo0fnp4PTy52X5wRIOTNoYXGvC9elp+3iLewjeK19TetY5o0tjaNDRVexVPMAA8kAcY26L6ipjr83bAmrZHW2Yt18pxGxL4CENMpkXeJH0k8RjLGD+pplGsEhwGckEIuCYxCGX2cbZlAzspz4EIcuC2EfBE3jFVuWimjqhc4hUXvpYFKSAQ0jKVku4XFrs/sBMwm+dHZ4ht9LuMPirBXN30FSF3ELb0hd1Zd69wK/d0O8FQRKnIWdky2QHmpltY2QDKQiYN4yYzDBCFCHzWBrtxFC/KBSdjjq/ksoPVF2UidocL2npbeAJllFj9xjzdsDyW4KiM/gwlT75dQASZBgxP+Vs02wnuRcQJ0p1QRYwCYzz+EXZ7tecVKCCOvtE+X7FR4mb84dHCyAuoc7tJzeD5dNb8lKNi5nThwIb525H130+vOHr3gPdticTfdtQ35HQfU+aOrcb+rjTyz735mn3+0rf0XBiiQaNJtpCqqXMhb2Cyj7WKK28vWqSVSuHxvWT1//OZewIOAwFC3iSZdKTGGQeE/Ej41H3uTuJWCjCJMMklV6Q+EGY+CTbysC0jDSfy8Una8pxH+pqYjh2KgqivAGkR0CUpBvtWVszPTz/MUbdFZohuZT5wm9PKvUQ6N+WXLd5+nC9sB2JtOTABjjnxPY5JJAZOjRnYv0pV3ouMWqaEWPfLdui0IQa57lx55d0ZDeYPCbUs2OoKXJhcL4NFpea6JHxXQkKDG5T+1yO9ryS5hiNU6xU/d0hNLl453aafy/+bgD8IWB0nziA8zThmZ9RSx6xOPG9R35s6PybI4Z+KCULkTPhUyuesJf5t7zr3zJvRNWWBPdTHHwbviyXkcqbgTXJk1xZ/w5lCFcfm1+wFq7+Uke/BecRkd+23H1fxOX2ONwgJsdtKaminSG9XKq+AvEF5SHUu/Ix9Fnaz232W51gqlY1U5p0z6DEFYmG7AcU5XJNsll4Hz1COOZZsS47dd68EO5fNIHl0OAdAAA=&quot;"/>
    <we:property name="isFiltersActionButtonVisible" value="true"/>
    <we:property name="isVisualContainerHeaderHidden" value="false"/>
    <we:property name="pageDisplayName" value="&quot;Overview&quot;"/>
    <we:property name="pageName" value="&quot;b3b9cf5d94c476393503&quot;"/>
    <we:property name="pptInsertionSessionID" value="&quot;1B9D8FFF-4358-48D0-97A2-BE030D2E0A97&quot;"/>
    <we:property name="reportEmbeddedTime" value="&quot;2025-05-23T07:54:33.133Z&quot;"/>
    <we:property name="reportName" value="&quot;EcommerceDB PBI Task final_with DB_Rev 23-5&quot;"/>
    <we:property name="reportState" value="&quot;CONNECTED&quot;"/>
    <we:property name="reportUrl" value="&quot;/groups/me/reports/62371511-58cc-499c-84fb-6469199c9503/b3b9cf5d94c476393503?experience=power-bi&quot;"/>
  </we:properties>
  <we:bindings/>
  <we:snapshot xmlns:r="http://schemas.openxmlformats.org/officeDocument/2006/relationships"/>
</we:webextension>
</file>

<file path=ppt/webextensions/webextension2.xml><?xml version="1.0" encoding="utf-8"?>
<we:webextension xmlns:we="http://schemas.microsoft.com/office/webextensions/webextension/2010/11" id="{956D9EED-02F8-4716-953E-66C54FB46D08}">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FFFFFF&quot;"/>
    <we:property name="bookmark" value="&quot;H4sIAAAAAAAAA81ZW3PaOhD+Kx4/M2fkG+C8EUhmMqdtOCEneTiTYVaWMG6N7VpyWprhv5+VZNOEXKDcBp5sab36dvfT7ko82SwRRQrzLzDj9pl9nuffZlB+sxy7ZWdmDFyXRN2AeazNup0OhZATnM0LmeSZsM+ebAllzOVdIipIlSIc/O+hZUOaDiFWbxNIBW/ZBS9FnkGa/OJGGKdkWfFFy+Y/izQvQakcSZBcqX1EcXxHCM5fHq4IkUwe+YhH0owCpdEEPBq6nbbbDgNGXAVMGAGN7E0RpVov388zCUmGy6ixtkPcgHFKHEa5T0If3FCNT5JU1iJ0fvGzKNE6tHleKOf0EWucl0kEqa2tKLkwoJ/sfp5WM/108WJ8lFdlxG/4RE9lMpFz1HSbF1Zg9Ssh8xkuZ9G5dV0yXlr9vMqkvUAnDcscXailo1purIOkJqf5j37JEQ6zz8iitUTYY4+QRTi6Cq8XxyWPQdavF0fDLnMJ6ThXAkLPXVZZHVPy2pIHHBFJFqc1Z36H79YYGKW4Li85O4eyP4VSKnLSr8gCFTP8Wq90PtdhGyRlwx+3tWLbiTpk8dBQHz/5+ozcNfeMYcck28NCCUTgdJ226zqE+X6XtLlLo7X75V02fuYgqpJvakADSaxiveEFUsca4kdTENy6Uclkq/2xL0T300RM00RIC0esKBeyQrGjYPKINYD5Ms7WDZc808Rawdj/dHt3Wohu1Z7ov/DpsSI4FkbyVSR7j/F4ZOYGlSlW489JVkl+XIBvAOMlVlpLpxBDs1r0DVzrEyqUrJ7aMpMejRQqFbXsdsQYJh+X+D4DGnUjGtLtM9GfZdK1pNkrYfZYotYCXwokbKUoBVuQClD2VKrzbqYfoh7vwCJTjAPfcxk4nk/bDgRAwCPrm9dj0KxJTWgLqyKp6jHS5JV9YMTGpZ5ecbqzBd+MImHGCHFOgHZ7ckWd81zgrMvwbEYJcanHweserfvaOGHf163PvwIteqcVWxvKGKqYn1opessyExkg3ZASRr025U7YgZAAnMRW3Ni25YSyyyP40R6OaQXMh5D+Pbwa5Ji6dCkIgp7vOb1zJ+gFPrkYhK7f6w867sWgO3CD8PIE9uxefWb4EXCvAxPWiVhAXOI6XT/w1vIDD2xf0B1GRoncNZcjaP1lmc+0cH2LIyr6veJYiFYdM2om8Pmf5uEjTZFS0fji93HxfpovT1jM6qWpdZVZy/LXsk3IiaqUI55inDYvieZFL/3xKbTVYJwkPMUyjWtdH40f76MsTHIX46LxzzhanqlfnesxrKanaHzmqi5wb86/n3KV+rTvM5Y0Bl+tmCcOEB5tHdCUv69iSdPFQu+N3RrxTR100hdpWxqxIencXW7XjCGn0sIf3FGH6PL3RFHT8U/A5wGbUKftUAahw5izw/XbAUJj9aLvVSJ01rGusam1bpN6iz0zLuM/xi/vNT5sM1oHuHn/M8DoJmz76mPYLM/kdJueNk0yfmp7aS8BO+S+2SFAD7rGLJ4720aNsS5PeSVFAREfQmaqZWG0JVzLIbcgYyqw+lm3X58S3GQmrneQVroPUX9yNbUMf/8DRWIT7VwbAAA=&quot;"/>
    <we:property name="creatorSessionId" value="&quot;c883af6a-1f11-4133-b3ed-ab90e5a9e54a&quot;"/>
    <we:property name="creatorTenantId" value="&quot;0bc92751-071a-4e2c-a48b-633206fef374&quot;"/>
    <we:property name="creatorUserId" value="&quot;10032003AFB4F122&quot;"/>
    <we:property name="datasetId" value="&quot;8409ae3e-eaa0-4607-b9fc-ac0eb7cd2614&quot;"/>
    <we:property name="embedUrl" value="&quot;/reportEmbed?reportId=62371511-58cc-499c-84fb-6469199c9503&amp;config=eyJjbHVzdGVyVXJsIjoiaHR0cHM6Ly9XQUJJLVNPVVRILUFGUklDQS1OT1JUSC1BLVBSSU1BUlktcmVkaXJlY3QuYW5hbHlzaXMud2luZG93cy5uZXQiLCJlbWJlZEZlYXR1cmVzIjp7InVzYWdlTWV0cmljc1ZOZXh0Ijp0cnVlfX0%3D&amp;disableSensitivityBanner=true&amp;storytellingChangeViewModeShortcutKeys=true&quot;"/>
    <we:property name="initialStateBookmark" value="&quot;H4sIAAAAAAAAA81ZW2/iOhD+K1Ge0ZFzo7BvFKhUddty2p724ahCk9hAdkOctZ3ucir++xnbCdvSCyw3wVNiT8bzzXyeGZtnl6ayyGB2BVPmfnFPOf8+BfHd8dyGm1dj19cXl52bi+FV57KPw7xQKc+l++XZVSDGTN2nsoRMa8DBfx8bLmTZAMb6bQSZZA23YELyHLL0P2aFcUqJks0bLvtVZFyAVnmrQDGt9gnF8R3X9v4KcEVIVPrEblmi7CjEcTKCIG77J02/2Y4o8QmKSStgLHtXRKs2y3d5riDNcRk91vSIH1EWE4/GLCTtEPy2Hh+lmapE4ln/VyEQHWKeFdorXbR1zEWaQOYaFIJJa/Sz2+VZOTVP/Vfjt7wUCbthIzOVq1TNUNMdL5zI6ZZS8Sku58Qz51pQJpwuL3PlztFJA8HRhUY6qeSGJjp6csJ/dgVDc6j7hcwbCws79AnyBEeXzeuMx4KNQVWv/YPZrriCbMi1gDRzZ2VexZS8RfKIIzLNx1nFmd/hu7MAkwzXZYLRUxDdCQilyRl/QxbomOHXZqXTmQlbLxU1f/zGErYjdcj8saY+fvLtBbkr7llghyTb41wLJOC1vKbve4SGYYs0mR8nK/fLh2y8ZCBLwdYFUJskl229YQVSxxngRxOQzLnRyWSj/bErix4mqZxkqVQOjjgJl6pEsYPYFBCnB7NFnJ0bplhuiLVkY/fr3f1xWXSn90T3lU8PFcGhtJJvItl5Gg9v7VyvtMVqeJnmpWKHNfAdw5jASuuYFGJpVom+Y9fqhAqCVlMbZtKDkUKnoobbTCjF5OOTMKQQJ60kbsebZ6I/y6QrSbNTwuywRK00fCGQ0qWiFG1AKkDZY6nO20HfRz3egkW2GEdh4FPwgjBuehABgYCsbl4PQbM6NSEWWiZK12OkyRt8YMWGwkwvOd3bgG9WkbRjhHhHQLsduaLKeT4w2qK+T2JC/DhgELQO1n2tnbAfqtbnH4mIPmjFVoZyDOWYHVspeg+ZjQyQVjsmNA6aMfPaJ9AmAEexFdfGtpjQuAKCH+3gmFbAbADZxeC8xzF1mVIQRZ0w8DqnXtSJQtLvtf2w0+2d+P1eq+dH7bMj2LM79ZnlR8SCExjRk4RGxCe+1wqjYCU/8MB2he6wMlrkvr4cQfRngk+NcHV9I8v4R8mwEC075raewOe/64fPNCVaRe2L38fFhwlfnLCo08ky5zx3FuWv4dqQE10pb1mGcVq/JNoXs/Tnp9BGbeMoZRmWaVzr+mD8+NjKwiZ3OSxq/wyTxZn6zbkew2p7itpnvu4Cd+b8hwnTqc/4PqdpDfh8CZ7cQ3gMOogz9rGKBU3nc7M3tmvE13XQUV+kbQhiTdL529yuWSDH0sLv3VH76PJ3RFHb8Y8gZBEdxV7Tiym0PUq9La7f9hAap5P8KFNpso5zjU2tc5dWW+wFuJz9HL6+1/i0zWjs4eb9zwxGN2HbVx3DpjxXk0162izN2bHtpZ0EbJ/7ZosAPZoaM3/pbBc1jk154qWSBSRsALmtloXVljIjh9yCnOrAmmfTfn1NcZPZuN5DVpo+RP/J5ZpFMNRpVfo++UD/9VXXPvz9D0jporaFGwAA&quot;"/>
    <we:property name="isFiltersActionButtonVisible" value="true"/>
    <we:property name="isVisualContainerHeaderHidden" value="false"/>
    <we:property name="pageDisplayName" value="&quot;Customer&quot;"/>
    <we:property name="pageName" value="&quot;abbcfa3b92762695d020&quot;"/>
    <we:property name="pptInsertionSessionID" value="&quot;1B9D8FFF-4358-48D0-97A2-BE030D2E0A97&quot;"/>
    <we:property name="reportEmbeddedTime" value="&quot;2025-05-23T07:57:32.963Z&quot;"/>
    <we:property name="reportName" value="&quot;EcommerceDB PBI Task final_with DB_Rev 23-5&quot;"/>
    <we:property name="reportState" value="&quot;CONNECTED&quot;"/>
    <we:property name="reportUrl" value="&quot;/groups/me/reports/62371511-58cc-499c-84fb-6469199c9503/abbcfa3b92762695d020?experience=power-bi&quot;"/>
  </we:properties>
  <we:bindings/>
  <we:snapshot xmlns:r="http://schemas.openxmlformats.org/officeDocument/2006/relationships"/>
</we:webextension>
</file>

<file path=ppt/webextensions/webextension3.xml><?xml version="1.0" encoding="utf-8"?>
<we:webextension xmlns:we="http://schemas.microsoft.com/office/webextensions/webextension/2010/11" id="{72DC74BE-E863-4E96-9810-D61E70893C4E}">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FFFFFF&quot;"/>
    <we:property name="bookmark" value="&quot;H4sIAAAAAAAAA+VYbU/jOBD+K1Gk+1ZOjts0Kd+g7OpOYm8RIL6cUDS2p2mWNM46Ttkc4r/fxClvbRFst7zd8aXEM/U8z/TxzDhXvsqqMofmL5ihv+vva30xA3PhBX7PL7o1KSSPJ0OmkI1YyDFmHMmqS5vpovJ3r3wLJkV7llU15O1GtPj3ec+HPD+CtH2aQF5hzy/RVLqAPPsHO2cyWVPjdc/HH2WuDbRbnliw2G47J3d6JgjB732KCNJmczxBabvVCZuIABkEg1iyAPqKgSC3qnNwyNa6tFu78GNdWMgKCtOuKYSBEP1IsCHGcTwcDaPY7ZHlduEimk8/SkPsiHNTtsnZU3MoJCrfUTBYdYiv/C8IVW0cj08PDCe6NhKPceJMhc1sQ/too9oY15SKI6MpUW71VFvIva93tqm+HBuk/Ch/l133XgnGMdraFB79POj99oY4ukR44zZEnlOUjaDspanBFOzi8SGcsc7r2Zr19TCP0HS/jrf39WwZLZB+Sf5JCc0MC5vATNeFdV6f62Ih4uAdUJCEjoB6euLtuSPmHWSVbMGu/ALdEUzUjT0pb7++RIy9hkxkXVk9W6OUvS733vcanK9HBs+Jao1mzmmlyoo0X1SluwJx2sGVYNTCRHVPfKMC05YD+prbcr9xFeEgMzelifeW4L9ENSDcZB8A8Bg4jjiIoVChGIXsyao1JuqpNpl0jPAX5GNcaViBWlENrzcsWVsU9yPoMvW0WJ8UhdJFbcdTMHZTUbwN0evzm05Kjt/u9cqFKDrc21UBKZUscdSHgAnFMBCDWMn+kIevKNVDTXsc0HanIHJMJgMVBCyUO/FQiJ0BD8IdEUqxE6poGI3iQI7CcJnQFxoYph9Z1b3XKwEUlIa9TcrttC6UQbXoTDQOygtU+2DWHrZtS3mLKulUjxMRDlAymkBjzkKmJPxagf4jo95m5LQ5xDnmq7xu7aumG5BnYLJu1nY5eG5uHLG88U4gx8o7pvBF3fX9xfXhdl//QUJcQUxmt4fnHkK/TbV3t9CaF7zeyWl7nPQ9hrPOKalapy00l5xuJRvK/X8nj+6YRYqNhAjCISAIrjhGIW5+e/s5iXw2+L2mUkXc93WdTq13qulCPKWZ8wiy1UHOZnRHToRzTezC9c2F/rMsSqNVLW0SJO5FwUPR9z8qG/6fYhMkK1MB/6hc+LO4PFlay2yurWvuz5zbg+W5/W2Kw6Nz+7G+rDYYdLaFqyu/E84HwBmL+gPFGbIIoqennNdQ258FtSFLzdE7pSlVz4len3kH0CTHwTLFm7cFSaVzleRQ2aTPEgXNNlp6CnX6XMm95FXxpRLSvY4gAXAGg4haMItD3pcY8nehg31Q7UiS4SV9tDeTFYErzOlwmWYdv00KzWNvjdzf/RV/hiZ1w4qubVWCxCMo0CWo7OBl6PwoOVCoNrz737SfhxnltYt+BnndBnZv230Xpj2c1/8CsfYIuOUXAAA=&quot;"/>
    <we:property name="creatorSessionId" value="&quot;bc8f0a2d-5ccb-4454-9b44-13cbf3f41add&quot;"/>
    <we:property name="creatorTenantId" value="&quot;0bc92751-071a-4e2c-a48b-633206fef374&quot;"/>
    <we:property name="creatorUserId" value="&quot;10032003AFB4F122&quot;"/>
    <we:property name="datasetId" value="&quot;8409ae3e-eaa0-4607-b9fc-ac0eb7cd2614&quot;"/>
    <we:property name="embedUrl" value="&quot;/reportEmbed?reportId=62371511-58cc-499c-84fb-6469199c9503&amp;config=eyJjbHVzdGVyVXJsIjoiaHR0cHM6Ly9XQUJJLVNPVVRILUFGUklDQS1OT1JUSC1BLVBSSU1BUlktcmVkaXJlY3QuYW5hbHlzaXMud2luZG93cy5uZXQiLCJlbWJlZEZlYXR1cmVzIjp7InVzYWdlTWV0cmljc1ZOZXh0Ijp0cnVlfX0%3D&amp;disableSensitivityBanner=true&amp;storytellingChangeViewModeShortcutKeys=true&quot;"/>
    <we:property name="initialStateBookmark" value="&quot;H4sIAAAAAAAAA+VY30/jOBD+V6JI91ZOTtq0KW+lsLrTwoIK4uWEonE8TbO4cdZxuttD/O83ccKvtlzZbinL7hPUM/F83+TzzDg3rkiLXML8E0zR3XcPlLqegr52PLflZs3a6enHk8HoY/RpcHJEyyo3qcoKd//GNaATNJdpUYKsdqDFf65aLkh5Bkn1awyywJaboy5UBjL9F2tnMhld4m3LxW+5VBqqLc8NGKy2nZE7/abY3p9tigixSWd4jrGpV8dszD1k4HXCmHnQFgw4uRW1g0W20qXa2oYfqsxAmlGYak0gdDhv9zjrYhiG3X63F9o9UmkaFz4/+pZrYkec53mVlYGYQRajcC0FjUWN+MY9QShKbXkcPTGcq1LHOMKxNWUmNXPaR2lRxbilVJxpRYmyqxfKgHROH2wT9XWokfIj3H1229oRjBGaUmcOvR50/nhDHHUinGEVQkqKshGUQZJoTMA0P5/CGSpZTlesr4Z5hrp+O87g9HIRLZB+Sf5RDvMpZiaCqSozY70+lFkjYu8noBATOgLqqLEzsEfMOUyLuAK79AbqIxiJO3uU3z++QIztQiZxWRg1XaGUQZ1750sJ1tchg2NFtUIzV7RSpFkim6r0UCAuargxaNGYqO7xz1RgqnJAj9ktD+a2Ihym+q40+a0F+K9RDQg32TsAfgg+9n3gXS4C3g/Y2qo1JOqJ0mlsGeEPyEfb0rAEtaAaXm5YsrYo7mfQpWK9WNeKQqisNMMJaLOpKN6G6O3VXSclx8+PemUjihr3dlVASiVL2GuDx7hg6PFOKOJ21w92KNVjRXsc0nYXwCVG447wPBbEe2GX872O7wV7PIj5XiB63V4/9OJ+ECwSOqGBYfKeVd3aXQmgoDTsbVJuJ2UmNIqmM9E4GF+jOAC98rBtW8pbVEmtehzzoIMxowk09FnARAw/VqD/Sqm36XgyP8YZymVe9/Zl0x3IS9BpPWvbHLw0N5aYnDvnILFwRhQ+K+u+39wb7vd1nyTEFsRoen94HiF0q1Q7DwuVueH1k5y250k/YjitnaKictpCc5F0K9lQ7r+dPOpj1hOsz7kXdAGB+8LHXoCb396+TyIfNH4pqVQR9wNVJhPjXCi6EE9o5jyDdHmQMyndkSNuXSPTuL650L+XRa6VKGMTeZH9QvBU9O33ysb/pdh40dJU4L9XLv6LuKwtrXk6U8Y29xfO7d7i3P42xeHZuX2kvhYbDDrbwlWX37Hvd8BnrNfuCJ8h60Fv/ZSzC7X9nVEbMtQcnQuaUtWM6LWZcwjzaOQtUrz7WhAVSopIQmGiNosEzLfR0hMok5dK7jWviq+VECuEavWBoDtFndgurEpT5BDjGWRoyeZ1kBStH719yESVSPu/rv4epyScOo+XIMsqhfYzsmuDUGrT6gj//wPVx2XXwrLg/gMWoiIM5xYAAA==&quot;"/>
    <we:property name="isFiltersActionButtonVisible" value="true"/>
    <we:property name="isFooterCollapsed" value="false"/>
    <we:property name="isVisualContainerHeaderHidden" value="false"/>
    <we:property name="pageDisplayName" value="&quot;Orders&quot;"/>
    <we:property name="pageName" value="&quot;f0fb1e0a148c01a3d0ab&quot;"/>
    <we:property name="pptInsertionSessionID" value="&quot;1B9D8FFF-4358-48D0-97A2-BE030D2E0A97&quot;"/>
    <we:property name="reportEmbeddedTime" value="&quot;2025-05-23T07:51:22.375Z&quot;"/>
    <we:property name="reportName" value="&quot;EcommerceDB PBI Task final_with DB_Rev 23-5&quot;"/>
    <we:property name="reportState" value="&quot;CONNECTED&quot;"/>
    <we:property name="reportUrl" value="&quot;/groups/me/reports/62371511-58cc-499c-84fb-6469199c9503/f0fb1e0a148c01a3d0ab?experience=power-bi&quot;"/>
  </we:properties>
  <we:bindings/>
  <we:snapshot xmlns:r="http://schemas.openxmlformats.org/officeDocument/2006/relationships"/>
</we:webextension>
</file>

<file path=ppt/webextensions/webextension4.xml><?xml version="1.0" encoding="utf-8"?>
<we:webextension xmlns:we="http://schemas.microsoft.com/office/webextensions/webextension/2010/11" id="{89D259F4-B713-4C47-A873-61775DC40CC0}">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FFFFFF&quot;"/>
    <we:property name="bookmark" value="&quot;H4sIAAAAAAAAA9VZ227bOBD9FUMveTEK6i71LYlToNg2m42D7sOiMEbk2FEri1qJSuot/O87pKTEduzYceMkLRDUIqnhmTNXUj8tkVZFBrNzmKL13jqR8vsUyu892+pbeTPmgJ34IHgYRyL0gsh3XD0rC5XKvLLe/7QUlBNUX9KqhkwLosF/vvYtyLILmOinMWQV9q0Cy0rmkKX/YbOYplRZ47xv4Y8ikyVokUMFCrXYG1pOzwTBfufSjsBVeoND5KoZDWM7iYQLkcsSkXh+HIYJLauaBQbZ2iVatNn+VOYK0py20WMY23zsB7FIbBvsIHEQAj0+TjPVLklmZz+KkrT72ZHDuAcx54wx7rqhw5LE9giDmhV69pQ0mcgy5ZDRYCNIy/nSaeb0rQ+lnBqJrQn0yrNcpWpGD5/kbW+oJP/eO86wVBXNXRnRbE4E/32NJZp3SRORNrSQIKn0fxoqVlU7+DFfHqva97J6mj9cPZR1yfESx/cPBtqcTHVRSjKkgQca1CjDG9RThOgLZLUxP8n+lJK2pLjWVw/T+rzOzMKvc/3va2P3hW13grOZnEfR9a1reXtaIplEGP5opErzSdb64r1bNAxbVZZyMhd5evKNXMo4wBTJ0/UPAQoMg0WzX4rNvBRmGo2brOXgaEBvCHmbH1ktCwRElgLLk5mROEjLzsXJPZaJOJ5MSpxAZ+mzA7JX6bnRvzU0L+jZD3XeAmNzY+4mIumlbwsxd+cDh7Wn9qG+lYwpVt1QRMzhISQi9hy+OWjXhuWvuODH/AZzJctZ76ouc0kZq+ey3gBmo0t7Fb7JGA/9sH8H61jcQM5pdBXTM1r9KYBLnFJ2pBB5xAt+H222+fPvo0mnw6iSmRhlUKmRy0YCZtV2rbZmPQVJhmc/ltLeExLUwcOnyZehI3AsxokImG9H3E44uFtrdeQmrh879AoP7ci3A4ez+1p9JYvznYt0VSf/1ljOrFX9h90E/f6r+/GYJFgs98fEAHVMPVJb1Fz1Lsm38slK1R9iRvTvUb5hldKi2WbUUNvvII1TzISlt/rzxcrSZpDQcDIqDRcrHm43dYhsZ733TUFoiHJ0+O7N8Ia+6jlaqC02MMroCNws4c71nqWH2sTH4yhfN1fuiHmb4zw5NXKD8vQaSrVvenx7LGxs49omabZHI7efU7UNHYZOGCTMB4Y8YK6bQLz9FGbbgYjCOGaC0Z/NIhb82imsWEwarR5V7zZV173PslJtn3qJelzLeNVzWbHKLG9tt5BVXvRktgNhWxAvB6etM0xra7KwA17IwijxY+AgRIi/Zmu+aOsWiD7PvapN+Yb+56VNucDHU88zz3fMajPFAwhdgjnfuyx9RqjqEncFYvL8AxjnSDmOjqV5vQ7F1roikMtpISvjVFclduv2rDEHUGljkaANMjojnuxTJbZ71oHcpA0JyKvutrEJ0FJm5teCVqS3uW9oFpi+izY1i+7hvzN4aWlaEd4MikobXl9s0pBAg+4PnO1zJbKVI7PrRZrnC1tWnyjVds+axSXcHUnvllg5CPpd7bFVB1pRyibTdpC6JKizXd/i12kmSswNyNUl69Pk0bBA5NdHHYArOaEQvduxPWgCgMcFtRNhmEASYGQ7oZbyaECnU+p+lsNXy4rR5x5nwGzfEy76rg3JvrICN0Dbd5lD2HwfHJvtcO912Cx4JRVkXc9XvWI6VgZI11G8CBBeV0pO12A5vpnctcEXVAr3KhAcSvEGasIDXpsQYaGb8PHYxQBFzBzgEY+2duwxgufCGJGFDkOHGn4hXv0uRi02goSh5/d0HRzKTNz79fPcxajf4S7mAUjjAaOl+8f1HwbMhUyw4ULm6TQf8EJmiyFe/EJmEx9v+UJmR8w7ec+Tk+O0zlT6MR/LU8qSVTywI+/kxB14Z553bLvx4JhFtucMwuDsw8AN3sDFzXOyNW8Oeeu/UcpaVQVwvIAc13yrNC2w0Cw/+r3SfLu/+1Q5n/8PC0zjTjMgAAA=&quot;"/>
    <we:property name="creatorSessionId" value="&quot;785c6547-50d4-4842-b748-11866c92413c&quot;"/>
    <we:property name="creatorTenantId" value="&quot;0bc92751-071a-4e2c-a48b-633206fef374&quot;"/>
    <we:property name="creatorUserId" value="&quot;10032003AFB4F122&quot;"/>
    <we:property name="datasetId" value="&quot;8409ae3e-eaa0-4607-b9fc-ac0eb7cd2614&quot;"/>
    <we:property name="embedUrl" value="&quot;/reportEmbed?reportId=62371511-58cc-499c-84fb-6469199c9503&amp;config=eyJjbHVzdGVyVXJsIjoiaHR0cHM6Ly9XQUJJLVNPVVRILUFGUklDQS1OT1JUSC1BLVBSSU1BUlktcmVkaXJlY3QuYW5hbHlzaXMud2luZG93cy5uZXQiLCJlbWJlZEZlYXR1cmVzIjp7InVzYWdlTWV0cmljc1ZOZXh0Ijp0cnVlfX0%3D&amp;disableSensitivityBanner=true&amp;storytellingChangeViewModeShortcutKeys=true&quot;"/>
    <we:property name="initialStateBookmark" value="&quot;H4sIAAAAAAAAA9VZWW/bOBD+K4Ze+mIU1C31zYldoGiTZuOg+7AIDIocO2plUaWotN7A/32HlNQ4jh0fOewNEEQiR8Nv7uHkzuJpWWR0dk6nYH2wToT4MaXyR8e2ulberH39+vmsd/l5dN47G+CyKFQq8tL6cGcpKiegvqVlRTPNARf/ue5aNMsu6ES/jWlWQtcqQJYip1n6L9TEuKVkBfOuBb+LTEiqWQ4VVaDZ3iI5vuPZ9nsXT6RMpbcwBKbq1TC2k4i7NHJJwhPPj8MwQbKyJjDIVpJo1ub4U5ErmuZ4jF6D2GZjP4h5YtvUDhIHaKDXx2mmGpJkNvhdSJTurtUKYR6NGSOEMNcNHZIktocY1KzQu6coyUTIlNEMF2tGms+3VjKna32UYmo4NrrXlINcpWqGL1/Er85QCfaj08tAqhL3rgxrMkcF/30DEsy3KAlPa7UgI6H0Hw0VyrJZ/JQ/XCub77Jqmj+mHopKMriE8f2LgTZHU11IgYY08KgGNcrgFvQWIvpGs8qYH3l/SVFaFFzLq5eRPq8yQ3g91z/Xtd0Xjt0KznrlPImua92IX6cS0CRc669711qpx29pznB1GU5vMpEwoa1eB6+ItdR7o58VrT/Qux+rvPF08hi91l2Z5pOsiaR7p679A2MyyWDwWwdq8h0jQvsvfiMkB3kyM8bvp7KNJfTDwbGKjrLiUjLGoHRDHhGHhTThseew9dG5Mv6e42uf8lvIlZCzzlUlc4GpqeOSTp/ORpf2skAmNRza4XYBLGGKaRC9aQcHPF5pdg2l45WklWFUioyPMlqqkUtGnM7KwyeIVw+fOuxDh8OYjxMeEN+OmJ0w6m4sypGbuH7s4CcstCPfDhxG7ovylSjOt67GZZX8rEDOrGX5h+0GPv/VPjzFiS7W9R5qAFujDorNK6Y6l+hb+WSpvA8hQ/XvUafpskqL+phRrdpuC2mcQsYtfdTXNysL60HSWicjaXSx5OH23PQXaDvrgz/Xe7WiHB2+e2t4TQP1Er3SBhsYYXQErufwx/VepFlap4+nUR42V26JeZPj7JwamUF5ekOlOoL+6YW0oD2uvkHhR98X7khNkzTb3smf6VTXJn4TCJ0wSIhPCbCAuG5C483XLdsOeBTGMeEEf20SkeB5161iMWk0cpSdX6m66ZyJUjWd6yXodc3joBewYlmzrLHdQlZ50yvYFgrbgPhhcNo6wzS2Rgs71AtJGCV+TBnlPITn2Zot2roBksKBL9VsTf/z1qZc0Meu95mXu2Y1meIRhDbBnO9dls6AlpWEbYGYPP8IxjlgjgNsZatVKDbWFQ5MTAtRGqe6ktDS7VljXkGktUUCD8jwjniyT5XY7Fmv5CZNSNC8bMeKdYBKkZmnBalQbjMoqglM34WHGqJ7+O8NXiRNS8Sb0aLUhtcTTFziYNB9htkOWWB7HZlTL9I8Xziy/IKptn3XWnyAu1XS+wdaeRX029pjowxIIUWdaVtIbRLU2a5rsZs04xJyA3KZZHWafDcsANjNuxbAlZhgiP45sbloUko9xrGdCMOEJgFEthNqLk8GdDrF7udh+GpeMfjMY4QS2/e4C75r02RfXoEbgO27xEFsvk8dm2wx93rdLHglFM3anq88YDpWBkjbUbwJEFaVSkxXYOndTv60wRdYCvcqEIxKfgQ14ZFe6xAhoZuw8diFAHhMHMoiFm3s2GOgnkvHACR0CDjY8HN+8FmMWmwEEUPH7+g6OBQZv/frl5nFqP/DLOYRSOMBowfzx1WD+WYgE6wZyOyu5lccyGwwxJsPZNbp45gHMlti3sp7dk6O0ypT6ad8LE4xS5Zx3468kxO37w08r2e7cb9HIttz+mEw+Nh3gyMY3Lyktub1JW9RKAvL0MS4q6hUWVAGFzSvg6eouetuErdNC8y1ls2zybMr+iTzT3rLHIJ6T5tQeOID3T+1sYA//wFAwkKzRSAAAA==&quot;"/>
    <we:property name="isFiltersActionButtonVisible" value="true"/>
    <we:property name="isVisualContainerHeaderHidden" value="false"/>
    <we:property name="pageDisplayName" value="&quot;Category&quot;"/>
    <we:property name="pageName" value="&quot;791b8d3a830bdb45977b&quot;"/>
    <we:property name="pptInsertionSessionID" value="&quot;1B9D8FFF-4358-48D0-97A2-BE030D2E0A97&quot;"/>
    <we:property name="reportEmbeddedTime" value="&quot;2025-05-23T07:59:55.530Z&quot;"/>
    <we:property name="reportName" value="&quot;EcommerceDB PBI Task final_with DB_Rev 23-5&quot;"/>
    <we:property name="reportState" value="&quot;CONNECTED&quot;"/>
    <we:property name="reportUrl" value="&quot;/groups/me/reports/62371511-58cc-499c-84fb-6469199c9503/791b8d3a830bdb45977b?experience=power-bi&quot;"/>
  </we:properties>
  <we:bindings/>
  <we:snapshot xmlns:r="http://schemas.openxmlformats.org/officeDocument/2006/relationships"/>
</we:webextension>
</file>

<file path=ppt/webextensions/webextension5.xml><?xml version="1.0" encoding="utf-8"?>
<we:webextension xmlns:we="http://schemas.microsoft.com/office/webextensions/webextension/2010/11" id="{8f016cf1-d7af-4cc2-bd72-df747eec3f7f}">
  <we:reference id="WA200003233" version="2.0.0.3" store="en-US" storeType="OMEX"/>
  <we:alternateReferences/>
  <we:properties>
    <we:property name="Microsoft.Office.CampaignId" value="&quot;none&quot;"/>
    <we:property name="artifactViewState" value="&quot;live&quot;"/>
    <we:property name="backgroundColor" value="&quot;#FFFFFF&quot;"/>
    <we:property name="bookmark" value="&quot;H4sIAAAAAAAAA+VZWW/jNhD+K4JetgWCghJ15i3xZtECewRxmj4UgTEix7Z2ZdGVqHTdhf97h6Scw/HmcLxJij4EATnD4cw3wznkb74s23kFi48wQ3/fP1TqywyaL17g7/m124uiIM5AZAFLRI4cGIszoqq5LlXd+vvffA3NBPVZ2XZQGUG0+ef5ng9VdQwTsxpD1eKeP8emVTVU5T/omImkmw6Xez5+nVeqASNyqEGjEXtB7LQmFYJfON0IQpcXOESh3W7Bi1yMY5lHIkoTnvOYGbbWMVjNNrIY0fb6gao1lDVdY/YYpoWIAhFGCWMsiHMWWN62rCdVr/DV2dPF3IDTToH+ExrFZ7rWyFkuyRwWpmHK4gB4kgZIfyyNzNlxWen+umJx9HXeEFKEn5N1IC+gFih9C0eDrbP+m38wmTQ4Ad0vj24QB6rqZhv2h6prBJ7g2JJqXeoF3cGZ9xYW3qBrtZph452gxtoKNmofN4p8ZBkvCSfkDc7okOV419U9/KFZTtXfgwaJQ/r7wXLvAaY0pZ7OUJfCrN7jWL9aA5lZnpSTqVVxKOikPLpwMXD0+v1j1bdam9doFp/oLGhFMce3892rNfO6KWx5Tjt3PtoJdJO1R0uLRmJzuLAP8m3ZrLJMuPcfcfbS+jjNgedjCZT2ZB6GhSzi8N7EMyCpE9WUgrBad/rjLPqgWu393qL0jmExI529D6inSrbrFs0deTSzZP+2E583Hh+sd9dSRRvNhd5BGEpVd3owhUa/gljcBQLL81WRJv7P18pwH2DOoOeKqHNbifMIkiCEMAslDwuRZHko763q5QzWE4SRBfk45wJ4xFhapEUY5yC2lcUlC5IcMswDeqL0ahO+tV5xhKkohAgikUU5h4BxsX238QGh7RrceRI7VRqqE7zAusPtHvwP1WzF1r54MvpEjS/1zt6B+T9B75PJBt4ZVB16Px18Ovt5XX9wjCObNkYXhvH+9LR7vMUNBG+Urzld6x3ToSm06Jkq9iwRYAG5pY51t0N1k7PvzdsCGtmTtszbz/TEXEsQIA0yRRAFiQwzmuJYxMJtM42gGZDLRGaQAMcsjbksts6m5OAwDyGKWRGlIQqewTO2Kqdq7sXeIVJ5GWJVkQEeISk7o+F6aXH7IzsQv3R2eITe2oTD6K8O7NlRqyq5g7ZlKBpl7z3Fr/3QH0RRluYxZ+TL7BU0M7vGyD2kKGLBOGGywARRxCxgefIqhvpVoehtNPmVTL5l6qpMNJa8ZmWwRSQ4Qa3bYyx4BZ7fERS9w8e5DCmuI5Ag44SFOWfbZjvJg4gkUaqLiohJYJynT8p2v5ZkAhXUxXvK9xs+SlzSb5NWQJxBU7pPbhbLh7fktZ5WC28IFbbe9Y6u/4p4Kde/AbprT2bmtOW+pqH/liz1rjYMubfLXffiaff7Rl+zcOaYRq1h2kGqpcyFg4rKPjYonb4DNSvUxqHx/snrfxcybgQcx4JFPCsKGUiMioCJ9I7xqP/qnSUsFnFWYJbLIMrCKM5C0m3jw3SCjJyz1SdrynHvGjWzEnsTBXFeAjIgIGqyjfacr5kZnv+YoukK7ZBcy3IVtx+Vvg30b2uh2z58uF75jlRaC2ALnPfR9TmkkB06jGQS/b7UZi6xZtoRY9+vu6oyjAbnpQ3np3Rkl5jcpdSj31BblcLifPVYfGqiJzZ2JWiwuM3ddSU6upKWjDYoNpr+5hDaUrzxe8u/9/4uAfwhYPSfOIDzPONFWFBLnrA0C4M7fmzo45sjxmEsJYuRMxFSK56xp8W3vB7fsmyF6mqC+yEBvotYlutIle3IueRBoWx+h7KMm8n2F6xVqD810K/AuUPlly1331dxvT2Ot3iT066WVNGOkW6u9VCD+ILyEJrX8jH0UdYvXfbbnGBUp9s5TbrHUOOGREP+A3rl8p5ks4q+1WX/AgwP9vC3HQAA&quot;"/>
    <we:property name="creatorSessionId" value="&quot;dcbc69c4-6a20-458c-8b3c-eda4cb324dd1&quot;"/>
    <we:property name="creatorTenantId" value="&quot;ef39ee71-7114-4994-8a38-58729f9ee0ef&quot;"/>
    <we:property name="creatorUserId" value="&quot;10032003DCCDE032&quot;"/>
    <we:property name="datasetId" value="&quot;a30f94f9-3199-4e77-b446-bfa8f29f2b45&quot;"/>
    <we:property name="embedUrl" value="&quot;/reportEmbed?reportId=3b7fa60e-3cf6-43e3-9f2e-ed7cb7fcb4ad&amp;config=eyJjbHVzdGVyVXJsIjoiaHR0cHM6Ly9XQUJJLVNPVVRILUFGUklDQS1OT1JUSC1BLVBSSU1BUlktcmVkaXJlY3QuYW5hbHlzaXMud2luZG93cy5uZXQiLCJlbWJlZEZlYXR1cmVzIjp7InVzYWdlTWV0cmljc1ZOZXh0Ijp0cnVlfX0%3D&amp;disableSensitivityBanner=true&amp;storytellingChangeViewModeShortcutKeys=true&quot;"/>
    <we:property name="initialStateBookmark" value="&quot;H4sIAAAAAAAAA+VZWW/jNhD+K4JetgWCghJ15i3xZtFiNwfiNH0oAmNEjm3typIrUem6C//3Dkk5h+ONE8ebuOhDEJAcDme+ueVvrsybaQGzE5igu+8eVtWXCdRfHM/dc8tu7/T04/HB+cfBycHxEW1XU5VXZePuf3MV1CNUl3nTQqE50OafV3suFMUZjPRqCEWDe+4U66Yqocj/QUtMR6pucb7n4tdpUdWgWfYVKNRsr4mc1vS29wunF0Go/Br7KJTdzXiWimEo00AEccRTHjJN1lgCI9lKEs3aPN+rSgV5Sc/oPYZxJgJP+EHEGPPClHmGtsnLUdEJfHv3YjbVqDRjoP+ERvaZntV85nNSh/mxH7PQAx7FHtIfiwN9d5gXqnsumx19ndaEFOFneR3IaygFStfAUWNjtf/mHoxGNY5Adcuje4e9qmgnK/b7VVsLPMehOSpVrmb0BmfOe5g5vbZR1QRr5xwVloaxFvusrshGhvDm4JyswRldMhQf2rKD39fLcfV3r0aikO6+N997gip1rsYTVLnQq084VDurINPL83w0NiL2Bd2UR9fWB4523z5GfCO1jka9OKW7oCryOb6Z7XZWzbuqsPkV7TwatCNoR0tBS4taYn04MwH5Pq8XWcbf+48Ye25sHKfA06EESnsy9f1MZqG/NvH0iOuoqnNBWC0b/XkaHVeNcn5vUDpnMJuQzM4xqnElm2WNpvZ4MDHH7kMjvq4/PlnutqGKNpgKtQU3lFXZqt4YarUDvrgNBOZXiyJN9J/vlOHOwaxCr+VRV6YSpwFEng9+4kvuZyJKUl+urer5BJYThOYF6TDlAnjAWJzFmR+mIDblxSXzohQSTD0KUYraiG8sVxhgLDIhvEAkQcrBY1xs3m0cIzRtjVtPYheVguIcr7FscbOA/6GSLciaN09Gp9T4Uu/sHOj/I3ROdTZwLqFo0fnp4PTy52X5wRIOTNoYXGvC9elp+3iLewjeK19TetY5o0tjaNDRVexVPMAA8kAcY26L6ipjr83bAmrZHW2Yt18pxGxL4CENMpkXeJH0k8RjLGD+pplGsEhwGckEIuCYxCGX2cbZlAzspz4EIcuC2EfBE3jFVuWimjqhc4hUXvpYFKSAQ0jKVku4XFrs/sBMwm+dHZ4ht9LuMPirBXN30FSF3ELb0hd1Zd69wK/d0O8FQRKnIWdky2QHmpltY2QDKQiYN4yYzDBCFCHzWBrtxFC/KBSdjjq/ksoPVF2UidocL2npbeAJllFj9xjzdsDyW4KiM/gwlT75dQASZBgxP+Vs02wnuRcQJ0p1QRYwCYzz+EXZ7tecVKCCOvtE+X7FR4mb84dHCyAuoc7tJzeD5dNb8lKNi5nThwIb525H130+vOHr3gPdticTfdtQ35HQfU+aOrcb+rjTyz735mn3+0rf0XBiiQaNJtpCqqXMhb2Cyj7WKK28vWqSVSuHxvWT1//OZewIOAwFC3iSZdKTGGQeE/Ej41H3uTuJWCjCJMMklV6Q+EGY+CTbysC0jDSfy8Una8pxH+pqYjh2KgqivAGkR0CUpBvtWVszPTz/MUbdFZohuZT5wm9PKvUQ6N+WXLd5+nC9sB2JtOTABjjnxPY5JJAZOjRnYv0pV3ouMWqaEWPfLdui0IQa57lx55d0ZDeYPCbUs2OoKXJhcL4NFpea6JHxXQkKDG5T+1yO9ryS5hiNU6xU/d0hNLl453aafy/+bgD8IWB0nziA8zThmZ9RSx6xOPG9R35s6PybI4Z+KCULkTPhUyuesJf5t7zr3zJvRNWWBPdTHHwbviyXkcqbgTXJk1xZ/w5lCFcfm1+wFq7+Uke/BecRkd+23H1fxOX2ONwgJsdtKaminSG9XKq+AvEF5SHUu/Ix9Fnaz232W51gqlY1U5p0z6DEFYmG7AcU5XJNsll4Hz1COOZZsS47dd68EO5fNIHl0OAdAAA=&quot;"/>
    <we:property name="isFiltersActionButtonVisible" value="true"/>
    <we:property name="isVisualContainerHeaderHidden" value="false"/>
    <we:property name="pageDisplayName" value="&quot;Overview&quot;"/>
    <we:property name="pageName" value="&quot;b3b9cf5d94c476393503&quot;"/>
    <we:property name="reportEmbeddedTime" value="&quot;2025-05-23T00:48:58.451Z&quot;"/>
    <we:property name="reportName" value="&quot;EcommerceDB PBI Task final_with DB_Rev 22-5&quot;"/>
    <we:property name="reportState" value="&quot;CONNECTED&quot;"/>
    <we:property name="reportUrl" value="&quot;/groups/me/reports/3b7fa60e-3cf6-43e3-9f2e-ed7cb7fcb4ad/b3b9cf5d94c476393503?bookmarkGuid=f4826ffb-4c22-43ca-86c5-8a208983839c&amp;bookmarkUsage=1&amp;ctid=ef39ee71-7114-4994-8a38-58729f9ee0ef&amp;fromEntryPoint=export&quot;"/>
  </we:properties>
  <we:bindings/>
  <we:snapshot xmlns:r="http://schemas.openxmlformats.org/officeDocument/2006/relationships"/>
</we:webextension>
</file>

<file path=ppt/webextensions/webextension6.xml><?xml version="1.0" encoding="utf-8"?>
<we:webextension xmlns:we="http://schemas.microsoft.com/office/webextensions/webextension/2010/11" id="{45aa293a-fd11-4192-91ad-593a5e6dae4f}">
  <we:reference id="WA200003233" version="2.0.0.3" store="en-US" storeType="OMEX"/>
  <we:alternateReferences/>
  <we:properties>
    <we:property name="Microsoft.Office.CampaignId" value="&quot;none&quot;"/>
    <we:property name="artifactViewState" value="&quot;live&quot;"/>
    <we:property name="backgroundColor" value="&quot;#FFFFFF&quot;"/>
    <we:property name="bookmark" value="&quot;H4sIAAAAAAAAA+VYbU/jOBD+K1Gk+1ZOTtI0Kd9o2dWdxN4iQHw5oWgcT9Msbpx1nLI5xH+/idPy0hbBdsvbHV9KPFPP80wfz4xz7Yq8KiU0f8EM3X13pNTlDPSl47k9t+jWBpMgDNmQCZ8xjhHjfsTIqkqTq6Jy969dAzpDc55XNch2I1r8+6LngpTHkLVPE5AV9twSdaUKkPk/2DmTyegab3ou/iil0tBueWrAYLvtnNzpmSB4vwcUEVKTz/EUU9OtTtiEe8jA68cp8yAQDDi5VZ2DRbbRpd3ahh+rwkBeUJh2TSD0OQ8izgYYx/FgOIhiu0cuzcKFN59+lJrYEeembJNzIOZQpChcS0Fj1SG+dr8gVLW2PD49MJyqWqd4ghNrKkxuGtpHadHGuKFUHGtFibKrZ8qAdL7e2abqaqyR8iPcfXbTeyUYJ2hqXTj086Dz2xvi6BLhjNsQUlKUraAcZJnGDMzi8SGcsZL1bMP6ZpjHqLtfxzn4er6KFki/JP+khGaGhUlgpurCWK/PdbEQsfcOKKSEjoA6auIc2CPmHOZV2oJd+wW6I5iIpT0pb7++Qoy9hkzSujJqtkEpB13une81WF+HDI4V1QbNXNBKlReZXFSluwJx1sFNQYuFieoe/0YFpi0H9DW75aixFeEw18vS5PdW4L9ENSDcZO8D+DH4OPSBD7gI+TBkT1atMVHPlM5Tywh/QT7aloY1qBXV8HrLkrVDcT+CLhdPi/VJUQhV1GY8BW22FcXbEL25WHZScvx2r1cuRNHh3q0KSKlkiaMAPMYFQ4/3Y5EGAz98RakeKdrjkLY7Ay4xmfSF57Ew3YsHnO/1fS/c42HK90IRDaJh7KXDMFwl9IUGhulHVnXv9UoABaVhb5tyO60LoVEsOhONg+klihHojYdt11LeoUo61eOEh31MGU2gsc9CJlL4tQL9R069TafT5gjnKNd53drXTUuQ56Dzbta2OXhubiwx2TinILFyTih8UXd9f3F9uN3XfZAQWxCT2e3huYfQbVPt3C205gWvd3LaHid9j+Gsc0qq1mkHzUXSrWRLuf/v5NEds0iwIedeOAAE7gsfoxC3v739nEQ+a/xeU6ki7iNVZ1PjnCm6EE9p5jyGfH2QMzndkRNuXROzcH1zof8si1IrUacm8RL7ouCh6IOPysb/T7HxkrWpwP+oXPxncXmytJb5XBnb3J85t3urc/vbFIdH5/YTdVVtMejsCldXfie+3wefsSjoC58hiyB6esp5DbX9WVAbMtQcnTOaUtWc6AXMOYQmOfFWKS7fFiSVkiKRUJkkYImAZhctPYM6e67kXvKq+FIJ6V5HkAB8Bv2IWjCLQz9IMfTfhQ5GINqRJMcr+mhvJmsCFyjpcOlmE79tCs1jb43s3/0Vd4Y6s8OKqk1VQorHUKBNUNnBy9H6UXKgEG14+79uP49yymsX/Rxk3Qa2b9tdG6Y9nDf/ApDSPinlFwAA&quot;"/>
    <we:property name="creatorSessionId" value="&quot;61736622-eb5c-4ad2-b6d0-8f514e1bfeec&quot;"/>
    <we:property name="creatorTenantId" value="&quot;ef39ee71-7114-4994-8a38-58729f9ee0ef&quot;"/>
    <we:property name="creatorUserId" value="&quot;10032003DCCDE032&quot;"/>
    <we:property name="datasetId" value="&quot;a30f94f9-3199-4e77-b446-bfa8f29f2b45&quot;"/>
    <we:property name="embedUrl" value="&quot;/reportEmbed?reportId=3b7fa60e-3cf6-43e3-9f2e-ed7cb7fcb4ad&amp;config=eyJjbHVzdGVyVXJsIjoiaHR0cHM6Ly9XQUJJLVNPVVRILUFGUklDQS1OT1JUSC1BLVBSSU1BUlktcmVkaXJlY3QuYW5hbHlzaXMud2luZG93cy5uZXQiLCJlbWJlZEZlYXR1cmVzIjp7InVzYWdlTWV0cmljc1ZOZXh0Ijp0cnVlfX0%3D&amp;disableSensitivityBanner=true&amp;storytellingChangeViewModeShortcutKeys=true&quot;"/>
    <we:property name="initialStateBookmark" value="&quot;H4sIAAAAAAAAA+VY30/jOBD+V6JI91ZOTtq0KW+lsLrTwoIK4uWEonE8TbO4cdZxuttD/O83ccKvtlzZbinL7hPUM/F83+TzzDg3rkiLXML8E0zR3XcPlLqegr52PLflZs3a6enHk8HoY/RpcHJEyyo3qcoKd//GNaATNJdpUYKsdqDFf65aLkh5Bkn1awyywJaboy5UBjL9F2tnMhld4m3LxW+5VBqqLc8NGKy2nZE7/abY3p9tigixSWd4jrGpV8dszD1k4HXCmHnQFgw4uRW1g0W20qXa2oYfqsxAmlGYak0gdDhv9zjrYhiG3X63F9o9UmkaFz4/+pZrYkec53mVlYGYQRajcC0FjUWN+MY9QShKbXkcPTGcq1LHOMKxNWUmNXPaR2lRxbilVJxpRYmyqxfKgHROH2wT9XWokfIj3H1229oRjBGaUmcOvR50/nhDHHUinGEVQkqKshGUQZJoTMA0P5/CGSpZTlesr4Z5hrp+O87g9HIRLZB+Sf5RDvMpZiaCqSozY70+lFkjYu8noBATOgLqqLEzsEfMOUyLuAK79AbqIxiJO3uU3z++QIztQiZxWRg1XaGUQZ1750sJ1tchg2NFtUIzV7RSpFkim6r0UCAuargxaNGYqO7xz1RgqnJAj9ktD+a2Ihym+q40+a0F+K9RDQg32TsAfgg+9n3gXS4C3g/Y2qo1JOqJ0mlsGeEPyEfb0rAEtaAaXm5YsrYo7mfQpWK9WNeKQqisNMMJaLOpKN6G6O3VXSclx8+PemUjihr3dlVASiVL2GuDx7hg6PFOKOJ21w92KNVjRXsc0nYXwCVG447wPBbEe2GX872O7wV7PIj5XiB63V4/9OJ+ECwSOqGBYfKeVd3aXQmgoDTsbVJuJ2UmNIqmM9E4GF+jOAC98rBtW8pbVEmtehzzoIMxowk09FnARAw/VqD/Sqm36XgyP8YZymVe9/Zl0x3IS9BpPWvbHLw0N5aYnDvnILFwRhQ+K+u+39wb7vd1nyTEFsRoen94HiF0q1Q7DwuVueH1k5y250k/YjitnaKictpCc5F0K9lQ7r+dPOpj1hOsz7kXdAGB+8LHXoCb396+TyIfNH4pqVQR9wNVJhPjXCi6EE9o5jyDdHmQMyndkSNuXSPTuL650L+XRa6VKGMTeZH9QvBU9O33ysb/pdh40dJU4L9XLv6LuKwtrXk6U8Y29xfO7d7i3P42xeHZuX2kvhYbDDrbwlWX37Hvd8BnrNfuCJ8h60Fv/ZSzC7X9nVEbMtQcnQuaUtWM6LWZcwjzaOQtUrz7WhAVSopIQmGiNosEzLfR0hMok5dK7jWviq+VECuEavWBoDtFndgurEpT5BDjGWRoyeZ1kBStH719yESVSPu/rv4epyScOo+XIMsqhfYzsmuDUGrT6gj//wPVx2XXwrLg/gMWoiIM5xYAAA==&quot;"/>
    <we:property name="isFiltersActionButtonVisible" value="true"/>
    <we:property name="isVisualContainerHeaderHidden" value="false"/>
    <we:property name="pageDisplayName" value="&quot;Orders&quot;"/>
    <we:property name="pageName" value="&quot;f0fb1e0a148c01a3d0ab&quot;"/>
    <we:property name="reportEmbeddedTime" value="&quot;2025-05-23T00:50:56.832Z&quot;"/>
    <we:property name="reportName" value="&quot;EcommerceDB PBI Task final_with DB_Rev 22-5&quot;"/>
    <we:property name="reportState" value="&quot;CONNECTED&quot;"/>
    <we:property name="reportUrl" value="&quot;/groups/me/reports/3b7fa60e-3cf6-43e3-9f2e-ed7cb7fcb4ad/f0fb1e0a148c01a3d0ab?bookmarkGuid=5a0d8a41-b42c-496f-8488-48e06bd9ee73&amp;bookmarkUsage=1&amp;ctid=ef39ee71-7114-4994-8a38-58729f9ee0ef&amp;fromEntryPoint=export&quot;"/>
  </we:properties>
  <we:bindings/>
  <we:snapshot xmlns:r="http://schemas.openxmlformats.org/officeDocument/2006/relationships"/>
</we:webextension>
</file>

<file path=ppt/webextensions/webextension7.xml><?xml version="1.0" encoding="utf-8"?>
<we:webextension xmlns:we="http://schemas.microsoft.com/office/webextensions/webextension/2010/11" id="{62f2a615-2b85-408b-a6c7-99fa53eba878}">
  <we:reference id="WA200003233" version="2.0.0.3" store="en-US" storeType="OMEX"/>
  <we:alternateReferences/>
  <we:properties>
    <we:property name="Microsoft.Office.CampaignId" value="&quot;none&quot;"/>
    <we:property name="artifactViewState" value="&quot;live&quot;"/>
    <we:property name="backgroundColor" value="&quot;#FFFFFF&quot;"/>
    <we:property name="bookmark" value="&quot;H4sIAAAAAAAAA81ZW3PaOhD+Kx4/M2fkG4G8EUhmMqdtOIGTPJzJMCtLgFtju5Kclmb472cl2TQhFyi3gSdbWq/22/20uxJPLktkkcL8C8y4e+5e5Pm3GYhvjuc23MyOhWOgBHjk0RYnQatFSEhxNi9UkmfSPX9yFYgJV3eJLCHVinDwv4eGC2nah4l+G0MqecMtuJB5Bmnyi1thnFKi5IuGy38WaS5AqxwoUFyrfURxfEcTvL8CXBFilTzyAY+VHQVK4zEEtO2fNf1mO2LEJygmrYCx7E0Rrdos380zBUmGy+ixpkf8iHFKPEZ5SNoh+G09Pk5SVYnQ+eXPQiA6xDwvtHO6aOskF0kMqWtQCC6t0U9uN0/LmXm6fDE+yEsR81s+NlOZStQcNQ3zwomcbilVPsPlHDp3bgTjwunmZabcBTqpL3J0oZGOK7mRCZKenOY/uoKjOcw9J4vG0sIOe4QsxtFV8zqTieATUNXr5dFsV7mCdJRrAWnmrsqsiil5jeQBR2SSTdKKM7/DN7QA4xTX5YKzCxDdKQilyUm/Igt0zPBrs9LF3IStl4iaP35jBduJOmTxUFMfP/n6jNwV9yywY5LtYaEFYvBaXtP3PcLCsEWa3Kfx2v3yLhs/c5Cl4JsCqE2Sq7be8gKp4/TxoylI7tzqZLLV/tiXRffTRE7TRCoHR5w4l6pEsaPYFBCnB/NlnJ1brnhmiLViY/fT8O60LBrqPdF94dNjRXAkreSrSHYeJ6OBneuVtliNPidZqfhxDXzDMC6w0jomhViaVaJv2LU+oYJg1dSWmfRopNCpqOE2Y8Yw+fgkDBnQuBXTNt0+E/1ZJl1Lmr0SZo8laq3hS4GErRSlaAtSAcqeSnXeDfoh6vEOLLLFOAoDn4EXhLTpQQQEArK+eT0GzerUhFhYGStdj5Emr/CBFRsJM73idG8LvllF0o4R4p0A7fbkiirn+cBZi/k+oYT4NOAQtI7WfW2csO+r1udfiYjeacXWhnIC5YSfWil6C5mNDJBWmxJGgyblXvsM2gTgJLbixtiWExpXQPCjPRzTCpj3If27f93LMXWZUhBFnTDwOhde1IlCctlr+2Gn2zvzL3utnh+1r05gz+7VZ5YfEQ/OYMzOYhYRn/heK4yCtfzAA9sXdIeV0SJ39eUIor8S+cwIV7c4sqTfS46FaNUxg3oCn/+pHz7SFGsVtS9+Hxfvp/nyhMWcTpo615mzLH8N14ac6Eo54CnGafOSaF/M0h+fQhu1jeOEp1imca2bo/HjfSsLm9zlqKj9M4qXZ+pX53oMq+0pap/5ugvcm/Pvp1ynPuP7jCU14OsVePIA4THogKb8fRVLmi4WZm/s1ohv6qCTvkjbEsSGpPN3uV2zQE6lhT+4ow7R5e+JorbjH0PIIzamXtOjDNoeY94O128HCI3Tib+XiTRZx7nBptYZJtUWewYu4z9GL+81PmwzGge4ef8zg9FN2PZVx7BZnqnpNj1tmmT81PbSXgJ2yH2zQ4AeTI1ZPHe2ixonpjzlpZIFxLwPma2WhdWWcCOH3IKM6cCaZ9N+fUpwk9m43kFamj5E/8lV1zL8/Q9q/OS7XBsAAA==&quot;"/>
    <we:property name="creatorSessionId" value="&quot;a8dcd538-83b0-4d12-8c47-3be4162ae91a&quot;"/>
    <we:property name="creatorTenantId" value="&quot;ef39ee71-7114-4994-8a38-58729f9ee0ef&quot;"/>
    <we:property name="creatorUserId" value="&quot;10032003DCCDE032&quot;"/>
    <we:property name="datasetId" value="&quot;a30f94f9-3199-4e77-b446-bfa8f29f2b45&quot;"/>
    <we:property name="embedUrl" value="&quot;/reportEmbed?reportId=3b7fa60e-3cf6-43e3-9f2e-ed7cb7fcb4ad&amp;config=eyJjbHVzdGVyVXJsIjoiaHR0cHM6Ly9XQUJJLVNPVVRILUFGUklDQS1OT1JUSC1BLVBSSU1BUlktcmVkaXJlY3QuYW5hbHlzaXMud2luZG93cy5uZXQiLCJlbWJlZEZlYXR1cmVzIjp7InVzYWdlTWV0cmljc1ZOZXh0Ijp0cnVlfX0%3D&amp;disableSensitivityBanner=true&amp;storytellingChangeViewModeShortcutKeys=true&quot;"/>
    <we:property name="initialStateBookmark" value="&quot;H4sIAAAAAAAAA81ZW2/iOhD+K1Ge0ZFzo7BvFKhUddty2p724ahCk9hAdkOctZ3ucir++xnbCdvSCyw3wVNiT8bzzXyeGZtnl6ayyGB2BVPmfnFPOf8+BfHd8dyGm1dj19cXl52bi+FV57KPw7xQKc+l++XZVSDGTN2nsoRMa8DBfx8bLmTZAMb6bQSZZA23YELyHLL0P2aFcUqJks0bLvtVZFyAVnmrQDGt9gnF8R3X9v4KcEVIVPrEblmi7CjEcTKCIG77J02/2Y4o8QmKSStgLHtXRKs2y3d5riDNcRk91vSIH1EWE4/GLCTtEPy2Hh+lmapE4ln/VyEQHWKeFdorXbR1zEWaQOYaFIJJa/Sz2+VZOTVP/Vfjt7wUCbthIzOVq1TNUNMdL5zI6ZZS8Sku58Qz51pQJpwuL3PlztFJA8HRhUY6qeSGJjp6csJ/dgVDc6j7hcwbCws79AnyBEeXzeuMx4KNQVWv/YPZrriCbMi1gDRzZ2VexZS8RfKIIzLNx1nFmd/hu7MAkwzXZYLRUxDdCQilyRl/QxbomOHXZqXTmQlbLxU1f/zGErYjdcj8saY+fvLtBbkr7llghyTb41wLJOC1vKbve4SGYYs0mR8nK/fLh2y8ZCBLwdYFUJskl229YQVSxxngRxOQzLnRyWSj/bErix4mqZxkqVQOjjgJl6pEsYPYFBCnB7NFnJ0bplhuiLVkY/fr3f1xWXSn90T3lU8PFcGhtJJvItl5Gg9v7VyvtMVqeJnmpWKHNfAdw5jASuuYFGJpVom+Y9fqhAqCVlMbZtKDkUKnoobbTCjF5OOTMKQQJ60kbsebZ6I/y6QrSbNTwuywRK00fCGQ0qWiFG1AKkDZY6nO20HfRz3egkW2GEdh4FPwgjBuehABgYCsbl4PQbM6NSEWWiZK12OkyRt8YMWGwkwvOd3bgG9WkbRjhHhHQLsduaLKeT4w2qK+T2JC/DhgELQO1n2tnbAfqtbnH4mIPmjFVoZyDOWYHVspeg+ZjQyQVjsmNA6aMfPaJ9AmAEexFdfGtpjQuAKCH+3gmFbAbADZxeC8xzF1mVIQRZ0w8DqnXtSJQtLvtf2w0+2d+P1eq+dH7bMj2LM79ZnlR8SCExjRk4RGxCe+1wqjYCU/8MB2he6wMlrkvr4cQfRngk+NcHV9I8v4R8mwEC075raewOe/64fPNCVaRe2L38fFhwlfnLCo08ky5zx3FuWv4dqQE10pb1mGcVq/JNoXs/Tnp9BGbeMoZRmWaVzr+mD8+NjKwiZ3OSxq/wyTxZn6zbkew2p7itpnvu4Cd+b8hwnTqc/4PqdpDfh8CZ7cQ3gMOogz9rGKBU3nc7M3tmvE13XQUV+kbQhiTdL529yuWSDH0sLv3VH76PJ3RFHb8Y8gZBEdxV7Tiym0PUq9La7f9hAap5P8KFNpso5zjU2tc5dWW+wFuJz9HL6+1/i0zWjs4eb9zwxGN2HbVx3DpjxXk0162izN2bHtpZ0EbJ/7ZosAPZoaM3/pbBc1jk154qWSBSRsALmtloXVljIjh9yCnOrAmmfTfn1NcZPZuN5DVpo+RP/J5ZpFMNRpVfo++UD/9VXXPvz9D0jporaFGwAA&quot;"/>
    <we:property name="isFiltersActionButtonVisible" value="true"/>
    <we:property name="isVisualContainerHeaderHidden" value="false"/>
    <we:property name="pageDisplayName" value="&quot;Customer&quot;"/>
    <we:property name="pageName" value="&quot;abbcfa3b92762695d020&quot;"/>
    <we:property name="reportEmbeddedTime" value="&quot;2025-05-23T00:50:00.828Z&quot;"/>
    <we:property name="reportName" value="&quot;EcommerceDB PBI Task final_with DB_Rev 22-5&quot;"/>
    <we:property name="reportState" value="&quot;CONNECTED&quot;"/>
    <we:property name="reportUrl" value="&quot;/groups/me/reports/3b7fa60e-3cf6-43e3-9f2e-ed7cb7fcb4ad/abbcfa3b92762695d020?bookmarkGuid=0c87cb8e-be6f-4819-a666-e2e23f5402f8&amp;bookmarkUsage=1&amp;ctid=ef39ee71-7114-4994-8a38-58729f9ee0ef&amp;fromEntryPoint=expor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TM03457464[[fn=Dividend]]</Template>
  <TotalTime>2762</TotalTime>
  <Words>3401</Words>
  <Application>Microsoft Office PowerPoint</Application>
  <PresentationFormat>Widescreen</PresentationFormat>
  <Paragraphs>343</Paragraphs>
  <Slides>35</Slides>
  <Notes>6</Notes>
  <HiddenSlides>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Aptos</vt:lpstr>
      <vt:lpstr>Arial</vt:lpstr>
      <vt:lpstr>Calibri</vt:lpstr>
      <vt:lpstr>Grandview</vt:lpstr>
      <vt:lpstr>Segoe UI Light</vt:lpstr>
      <vt:lpstr>Symbol</vt:lpstr>
      <vt:lpstr>Times New Roman</vt:lpstr>
      <vt:lpstr>Wingdings</vt:lpstr>
      <vt:lpstr>CosineVTI</vt:lpstr>
      <vt:lpstr>Powering eCommerce Success Team 8</vt:lpstr>
      <vt:lpstr>PowerPoint Presentation</vt:lpstr>
      <vt:lpstr>PowerPoint Presentation</vt:lpstr>
      <vt:lpstr>PowerPoint Presentation</vt:lpstr>
      <vt:lpstr>PowerPoint Presentation</vt:lpstr>
      <vt:lpstr>PowerPoint Presentation</vt:lpstr>
      <vt:lpstr>PowerPoint Presentation</vt:lpstr>
      <vt:lpstr>SQL SERVER SCHEMA </vt:lpstr>
      <vt:lpstr>PowerPoint Presentation</vt:lpstr>
      <vt:lpstr>PowerPoint Presentation</vt:lpstr>
      <vt:lpstr>Import SQL Queries  into PowerBi</vt:lpstr>
      <vt:lpstr>Introduction</vt:lpstr>
      <vt:lpstr>ETL Process</vt:lpstr>
      <vt:lpstr>Customer Segmentation</vt:lpstr>
      <vt:lpstr>Product Recommendation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Action Plan Based on Business Insights</vt:lpstr>
      <vt:lpstr>Thanks</vt:lpstr>
      <vt:lpstr>PowerPoint Presentation</vt:lpstr>
      <vt:lpstr>PowerPoint Presentation</vt:lpstr>
      <vt:lpstr>PowerPoint Presentation</vt:lpstr>
      <vt:lpstr>PowerPoint Presentation</vt:lpstr>
      <vt:lpstr>Microsoft Power BI</vt:lpstr>
      <vt:lpstr>Microsoft Power BI</vt:lpstr>
      <vt:lpstr>Microsoft Power BI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Sherif Ahmed</dc:creator>
  <cp:lastModifiedBy>Sherif Ahmed</cp:lastModifiedBy>
  <cp:revision>1</cp:revision>
  <dcterms:created xsi:type="dcterms:W3CDTF">2025-05-21T10:17:04Z</dcterms:created>
  <dcterms:modified xsi:type="dcterms:W3CDTF">2025-05-24T14:21:48Z</dcterms:modified>
</cp:coreProperties>
</file>